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947" r:id="rId3"/>
    <p:sldId id="948" r:id="rId4"/>
    <p:sldId id="4167" r:id="rId5"/>
    <p:sldId id="4165" r:id="rId6"/>
    <p:sldId id="4164" r:id="rId7"/>
    <p:sldId id="4166" r:id="rId8"/>
    <p:sldId id="4168" r:id="rId9"/>
    <p:sldId id="4170" r:id="rId10"/>
    <p:sldId id="4171" r:id="rId11"/>
    <p:sldId id="4172" r:id="rId12"/>
    <p:sldId id="4173" r:id="rId13"/>
    <p:sldId id="276" r:id="rId14"/>
    <p:sldId id="277" r:id="rId15"/>
    <p:sldId id="2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AFB"/>
    <a:srgbClr val="55250B"/>
    <a:srgbClr val="591313"/>
    <a:srgbClr val="9C2121"/>
    <a:srgbClr val="890101"/>
    <a:srgbClr val="0C083A"/>
    <a:srgbClr val="3A1A08"/>
    <a:srgbClr val="E7F0F5"/>
    <a:srgbClr val="465AB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4710" autoAdjust="0"/>
  </p:normalViewPr>
  <p:slideViewPr>
    <p:cSldViewPr snapToGrid="0">
      <p:cViewPr>
        <p:scale>
          <a:sx n="50" d="100"/>
          <a:sy n="50" d="100"/>
        </p:scale>
        <p:origin x="1613" y="58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A569A9-0D10-4298-BA6B-539A72235EE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4217D99-C7B0-417B-8175-6739A365D383}">
      <dgm:prSet phldrT="[Text]"/>
      <dgm:spPr/>
      <dgm:t>
        <a:bodyPr/>
        <a:lstStyle/>
        <a:p>
          <a:pPr algn="ctr"/>
          <a:r>
            <a:rPr lang="en-US" dirty="0"/>
            <a:t>https://fa.wikipedia.org</a:t>
          </a:r>
        </a:p>
      </dgm:t>
    </dgm:pt>
    <dgm:pt modelId="{7A3E2583-7453-479B-918E-54D84AFAA4E3}" type="parTrans" cxnId="{DE126632-690A-40F6-AD2A-5D2A5AB14BA0}">
      <dgm:prSet/>
      <dgm:spPr/>
      <dgm:t>
        <a:bodyPr/>
        <a:lstStyle/>
        <a:p>
          <a:pPr algn="ctr"/>
          <a:endParaRPr lang="en-US"/>
        </a:p>
      </dgm:t>
    </dgm:pt>
    <dgm:pt modelId="{22DCABFD-50E8-44A9-9583-9B25DC44BF9E}" type="sibTrans" cxnId="{DE126632-690A-40F6-AD2A-5D2A5AB14BA0}">
      <dgm:prSet/>
      <dgm:spPr/>
      <dgm:t>
        <a:bodyPr/>
        <a:lstStyle/>
        <a:p>
          <a:pPr algn="ctr"/>
          <a:endParaRPr lang="en-US"/>
        </a:p>
      </dgm:t>
    </dgm:pt>
    <dgm:pt modelId="{7E35D4F9-97FB-4660-B5E3-ED97CBBB6649}">
      <dgm:prSet phldrT="[Text]"/>
      <dgm:spPr/>
      <dgm:t>
        <a:bodyPr/>
        <a:lstStyle/>
        <a:p>
          <a:pPr algn="ctr"/>
          <a:r>
            <a:rPr lang="en-US" dirty="0"/>
            <a:t>https://www.sid.ir</a:t>
          </a:r>
        </a:p>
      </dgm:t>
    </dgm:pt>
    <dgm:pt modelId="{D12E4083-094D-4975-B9A9-11CD915E9A32}" type="parTrans" cxnId="{BB6D9FFC-6E75-4FD2-889F-766BBFDC89E6}">
      <dgm:prSet/>
      <dgm:spPr/>
      <dgm:t>
        <a:bodyPr/>
        <a:lstStyle/>
        <a:p>
          <a:pPr algn="ctr"/>
          <a:endParaRPr lang="en-US"/>
        </a:p>
      </dgm:t>
    </dgm:pt>
    <dgm:pt modelId="{869523AC-D16D-47E1-B377-E7E18DBA3B5C}" type="sibTrans" cxnId="{BB6D9FFC-6E75-4FD2-889F-766BBFDC89E6}">
      <dgm:prSet/>
      <dgm:spPr/>
      <dgm:t>
        <a:bodyPr/>
        <a:lstStyle/>
        <a:p>
          <a:pPr algn="ctr"/>
          <a:endParaRPr lang="en-US"/>
        </a:p>
      </dgm:t>
    </dgm:pt>
    <dgm:pt modelId="{A000BE77-71C2-49DE-B7EE-2CEEF12C08D4}">
      <dgm:prSet phldrT="[Text]"/>
      <dgm:spPr/>
      <dgm:t>
        <a:bodyPr/>
        <a:lstStyle/>
        <a:p>
          <a:pPr algn="ctr"/>
          <a:r>
            <a:rPr lang="en-US"/>
            <a:t>http://www.asemankafinet.ir/</a:t>
          </a:r>
          <a:endParaRPr lang="en-US" dirty="0"/>
        </a:p>
      </dgm:t>
    </dgm:pt>
    <dgm:pt modelId="{DC4F4F8B-D684-41C5-B314-F760BECC4ABF}" type="parTrans" cxnId="{3B7F4080-A585-4C6D-8519-9A56275F658A}">
      <dgm:prSet/>
      <dgm:spPr/>
      <dgm:t>
        <a:bodyPr/>
        <a:lstStyle/>
        <a:p>
          <a:endParaRPr lang="en-US"/>
        </a:p>
      </dgm:t>
    </dgm:pt>
    <dgm:pt modelId="{C4F5A3F3-3601-4353-A402-6AABF747CBD8}" type="sibTrans" cxnId="{3B7F4080-A585-4C6D-8519-9A56275F658A}">
      <dgm:prSet/>
      <dgm:spPr/>
      <dgm:t>
        <a:bodyPr/>
        <a:lstStyle/>
        <a:p>
          <a:endParaRPr lang="en-US"/>
        </a:p>
      </dgm:t>
    </dgm:pt>
    <dgm:pt modelId="{96C5509B-7231-48C6-B74E-63B9E07844EB}" type="pres">
      <dgm:prSet presAssocID="{B9A569A9-0D10-4298-BA6B-539A72235EE9}" presName="linear" presStyleCnt="0">
        <dgm:presLayoutVars>
          <dgm:animLvl val="lvl"/>
          <dgm:resizeHandles val="exact"/>
        </dgm:presLayoutVars>
      </dgm:prSet>
      <dgm:spPr/>
    </dgm:pt>
    <dgm:pt modelId="{E62819B0-2914-4290-9EE8-DF8ACEF555A3}" type="pres">
      <dgm:prSet presAssocID="{B4217D99-C7B0-417B-8175-6739A365D383}" presName="parentText" presStyleLbl="node1" presStyleIdx="0" presStyleCnt="3">
        <dgm:presLayoutVars>
          <dgm:chMax val="0"/>
          <dgm:bulletEnabled val="1"/>
        </dgm:presLayoutVars>
      </dgm:prSet>
      <dgm:spPr/>
    </dgm:pt>
    <dgm:pt modelId="{24ECA78A-425F-4449-B8BB-971C82C1139C}" type="pres">
      <dgm:prSet presAssocID="{22DCABFD-50E8-44A9-9583-9B25DC44BF9E}" presName="spacer" presStyleCnt="0"/>
      <dgm:spPr/>
    </dgm:pt>
    <dgm:pt modelId="{FBEBAF90-6883-4F98-9E7D-CEF231D6C87F}" type="pres">
      <dgm:prSet presAssocID="{7E35D4F9-97FB-4660-B5E3-ED97CBBB6649}" presName="parentText" presStyleLbl="node1" presStyleIdx="1" presStyleCnt="3">
        <dgm:presLayoutVars>
          <dgm:chMax val="0"/>
          <dgm:bulletEnabled val="1"/>
        </dgm:presLayoutVars>
      </dgm:prSet>
      <dgm:spPr/>
    </dgm:pt>
    <dgm:pt modelId="{52B3C55B-5A54-4C2D-8495-F0F887942293}" type="pres">
      <dgm:prSet presAssocID="{869523AC-D16D-47E1-B377-E7E18DBA3B5C}" presName="spacer" presStyleCnt="0"/>
      <dgm:spPr/>
    </dgm:pt>
    <dgm:pt modelId="{118F98EB-3FAF-4670-A0BA-DC0AA0FAB4A1}" type="pres">
      <dgm:prSet presAssocID="{A000BE77-71C2-49DE-B7EE-2CEEF12C08D4}" presName="parentText" presStyleLbl="node1" presStyleIdx="2" presStyleCnt="3">
        <dgm:presLayoutVars>
          <dgm:chMax val="0"/>
          <dgm:bulletEnabled val="1"/>
        </dgm:presLayoutVars>
      </dgm:prSet>
      <dgm:spPr/>
    </dgm:pt>
  </dgm:ptLst>
  <dgm:cxnLst>
    <dgm:cxn modelId="{FE238717-9A18-4CEC-8DA2-EAEA6779F7EC}" type="presOf" srcId="{B4217D99-C7B0-417B-8175-6739A365D383}" destId="{E62819B0-2914-4290-9EE8-DF8ACEF555A3}" srcOrd="0" destOrd="0" presId="urn:microsoft.com/office/officeart/2005/8/layout/vList2"/>
    <dgm:cxn modelId="{DE126632-690A-40F6-AD2A-5D2A5AB14BA0}" srcId="{B9A569A9-0D10-4298-BA6B-539A72235EE9}" destId="{B4217D99-C7B0-417B-8175-6739A365D383}" srcOrd="0" destOrd="0" parTransId="{7A3E2583-7453-479B-918E-54D84AFAA4E3}" sibTransId="{22DCABFD-50E8-44A9-9583-9B25DC44BF9E}"/>
    <dgm:cxn modelId="{58B2EE5E-B7A8-499D-AB6E-D44202055165}" type="presOf" srcId="{7E35D4F9-97FB-4660-B5E3-ED97CBBB6649}" destId="{FBEBAF90-6883-4F98-9E7D-CEF231D6C87F}" srcOrd="0" destOrd="0" presId="urn:microsoft.com/office/officeart/2005/8/layout/vList2"/>
    <dgm:cxn modelId="{3B7F4080-A585-4C6D-8519-9A56275F658A}" srcId="{B9A569A9-0D10-4298-BA6B-539A72235EE9}" destId="{A000BE77-71C2-49DE-B7EE-2CEEF12C08D4}" srcOrd="2" destOrd="0" parTransId="{DC4F4F8B-D684-41C5-B314-F760BECC4ABF}" sibTransId="{C4F5A3F3-3601-4353-A402-6AABF747CBD8}"/>
    <dgm:cxn modelId="{3B486F9E-82C2-46D0-9592-E225AC59CC5D}" type="presOf" srcId="{A000BE77-71C2-49DE-B7EE-2CEEF12C08D4}" destId="{118F98EB-3FAF-4670-A0BA-DC0AA0FAB4A1}" srcOrd="0" destOrd="0" presId="urn:microsoft.com/office/officeart/2005/8/layout/vList2"/>
    <dgm:cxn modelId="{A7C5B0C9-BA87-4B24-8EEB-1B2AC0C134BF}" type="presOf" srcId="{B9A569A9-0D10-4298-BA6B-539A72235EE9}" destId="{96C5509B-7231-48C6-B74E-63B9E07844EB}" srcOrd="0" destOrd="0" presId="urn:microsoft.com/office/officeart/2005/8/layout/vList2"/>
    <dgm:cxn modelId="{BB6D9FFC-6E75-4FD2-889F-766BBFDC89E6}" srcId="{B9A569A9-0D10-4298-BA6B-539A72235EE9}" destId="{7E35D4F9-97FB-4660-B5E3-ED97CBBB6649}" srcOrd="1" destOrd="0" parTransId="{D12E4083-094D-4975-B9A9-11CD915E9A32}" sibTransId="{869523AC-D16D-47E1-B377-E7E18DBA3B5C}"/>
    <dgm:cxn modelId="{E01751FA-DF44-485C-8928-1DDE57ACFF54}" type="presParOf" srcId="{96C5509B-7231-48C6-B74E-63B9E07844EB}" destId="{E62819B0-2914-4290-9EE8-DF8ACEF555A3}" srcOrd="0" destOrd="0" presId="urn:microsoft.com/office/officeart/2005/8/layout/vList2"/>
    <dgm:cxn modelId="{78D01560-7AF9-4DD5-9125-971550E3BBFB}" type="presParOf" srcId="{96C5509B-7231-48C6-B74E-63B9E07844EB}" destId="{24ECA78A-425F-4449-B8BB-971C82C1139C}" srcOrd="1" destOrd="0" presId="urn:microsoft.com/office/officeart/2005/8/layout/vList2"/>
    <dgm:cxn modelId="{3853FDE4-6663-4A42-A805-828308EF4CBF}" type="presParOf" srcId="{96C5509B-7231-48C6-B74E-63B9E07844EB}" destId="{FBEBAF90-6883-4F98-9E7D-CEF231D6C87F}" srcOrd="2" destOrd="0" presId="urn:microsoft.com/office/officeart/2005/8/layout/vList2"/>
    <dgm:cxn modelId="{B6570DD0-FB00-4A88-936B-0EAAE52332F2}" type="presParOf" srcId="{96C5509B-7231-48C6-B74E-63B9E07844EB}" destId="{52B3C55B-5A54-4C2D-8495-F0F887942293}" srcOrd="3" destOrd="0" presId="urn:microsoft.com/office/officeart/2005/8/layout/vList2"/>
    <dgm:cxn modelId="{2DF57A6B-E9C9-451E-AF60-FF0ED28E490E}" type="presParOf" srcId="{96C5509B-7231-48C6-B74E-63B9E07844EB}" destId="{118F98EB-3FAF-4670-A0BA-DC0AA0FAB4A1}" srcOrd="4"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819B0-2914-4290-9EE8-DF8ACEF555A3}">
      <dsp:nvSpPr>
        <dsp:cNvPr id="0" name=""/>
        <dsp:cNvSpPr/>
      </dsp:nvSpPr>
      <dsp:spPr>
        <a:xfrm>
          <a:off x="0" y="134840"/>
          <a:ext cx="4587565"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https://fa.wikipedia.org</a:t>
          </a:r>
        </a:p>
      </dsp:txBody>
      <dsp:txXfrm>
        <a:off x="23417" y="158257"/>
        <a:ext cx="4540731" cy="432866"/>
      </dsp:txXfrm>
    </dsp:sp>
    <dsp:sp modelId="{FBEBAF90-6883-4F98-9E7D-CEF231D6C87F}">
      <dsp:nvSpPr>
        <dsp:cNvPr id="0" name=""/>
        <dsp:cNvSpPr/>
      </dsp:nvSpPr>
      <dsp:spPr>
        <a:xfrm>
          <a:off x="0" y="672140"/>
          <a:ext cx="4587565"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https://www.sid.ir</a:t>
          </a:r>
        </a:p>
      </dsp:txBody>
      <dsp:txXfrm>
        <a:off x="23417" y="695557"/>
        <a:ext cx="4540731" cy="432866"/>
      </dsp:txXfrm>
    </dsp:sp>
    <dsp:sp modelId="{118F98EB-3FAF-4670-A0BA-DC0AA0FAB4A1}">
      <dsp:nvSpPr>
        <dsp:cNvPr id="0" name=""/>
        <dsp:cNvSpPr/>
      </dsp:nvSpPr>
      <dsp:spPr>
        <a:xfrm>
          <a:off x="0" y="1209440"/>
          <a:ext cx="4587565"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http://www.asemankafinet.ir/</a:t>
          </a:r>
          <a:endParaRPr lang="en-US" sz="2000" kern="1200" dirty="0"/>
        </a:p>
      </dsp:txBody>
      <dsp:txXfrm>
        <a:off x="23417" y="1232857"/>
        <a:ext cx="4540731" cy="43286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A66E5-FAA6-4A01-9AF4-3BE7580FE26A}" type="datetimeFigureOut">
              <a:rPr lang="en-US" smtClean="0"/>
              <a:t>10/12/2024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1C2D3E-5F25-408A-BF5D-C59CD14D3867}" type="slidenum">
              <a:rPr lang="en-US" smtClean="0"/>
              <a:t>‹#›</a:t>
            </a:fld>
            <a:endParaRPr lang="en-US"/>
          </a:p>
        </p:txBody>
      </p:sp>
    </p:spTree>
    <p:extLst>
      <p:ext uri="{BB962C8B-B14F-4D97-AF65-F5344CB8AC3E}">
        <p14:creationId xmlns:p14="http://schemas.microsoft.com/office/powerpoint/2010/main" val="3363346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F934B5-25FB-B2D0-97B1-7F559F35D7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199BA98-56B9-6BEE-42A1-5CB8509162E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7941A-8063-BC93-96AE-8C6314FD12D5}"/>
              </a:ext>
            </a:extLst>
          </p:cNvPr>
          <p:cNvSpPr>
            <a:spLocks noGrp="1"/>
          </p:cNvSpPr>
          <p:nvPr>
            <p:ph type="body" idx="1"/>
          </p:nvPr>
        </p:nvSpPr>
        <p:spPr/>
        <p:txBody>
          <a:bodyPr/>
          <a:lstStyle/>
          <a:p>
            <a:r>
              <a:rPr lang="en-IN" dirty="0"/>
              <a:t>https://</a:t>
            </a:r>
            <a:r>
              <a:rPr lang="en-IN" dirty="0" err="1"/>
              <a:t>pixabay.com</a:t>
            </a:r>
            <a:r>
              <a:rPr lang="en-IN" dirty="0"/>
              <a:t>/photos/office-business-colleagues-meeting-1209640/</a:t>
            </a:r>
          </a:p>
        </p:txBody>
      </p:sp>
      <p:sp>
        <p:nvSpPr>
          <p:cNvPr id="4" name="Slide Number Placeholder 3">
            <a:extLst>
              <a:ext uri="{FF2B5EF4-FFF2-40B4-BE49-F238E27FC236}">
                <a16:creationId xmlns:a16="http://schemas.microsoft.com/office/drawing/2014/main" id="{155E5531-9BE3-1304-003F-1362E7A64E59}"/>
              </a:ext>
            </a:extLst>
          </p:cNvPr>
          <p:cNvSpPr>
            <a:spLocks noGrp="1"/>
          </p:cNvSpPr>
          <p:nvPr>
            <p:ph type="sldNum" sz="quarter" idx="5"/>
          </p:nvPr>
        </p:nvSpPr>
        <p:spPr/>
        <p:txBody>
          <a:bodyPr/>
          <a:lstStyle/>
          <a:p>
            <a:fld id="{CA2D21D1-52E2-420B-B491-CFF6D7BB79FB}" type="slidenum">
              <a:rPr lang="en-US" smtClean="0"/>
              <a:pPr/>
              <a:t>4</a:t>
            </a:fld>
            <a:endParaRPr lang="en-US"/>
          </a:p>
        </p:txBody>
      </p:sp>
    </p:spTree>
    <p:extLst>
      <p:ext uri="{BB962C8B-B14F-4D97-AF65-F5344CB8AC3E}">
        <p14:creationId xmlns:p14="http://schemas.microsoft.com/office/powerpoint/2010/main" val="1072969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D26C08-0741-324D-A4E6-AE16407762F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A8C3FAA-46CA-6340-C6A7-82EDC1D576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23E9D18-4AF9-0202-98A1-DD9DA3625FBE}"/>
              </a:ext>
            </a:extLst>
          </p:cNvPr>
          <p:cNvSpPr>
            <a:spLocks noGrp="1"/>
          </p:cNvSpPr>
          <p:nvPr>
            <p:ph type="body" idx="1"/>
          </p:nvPr>
        </p:nvSpPr>
        <p:spPr/>
        <p:txBody>
          <a:bodyPr/>
          <a:lstStyle/>
          <a:p>
            <a:r>
              <a:rPr lang="en-IN" dirty="0"/>
              <a:t>https://</a:t>
            </a:r>
            <a:r>
              <a:rPr lang="en-IN" dirty="0" err="1"/>
              <a:t>pixabay.com</a:t>
            </a:r>
            <a:r>
              <a:rPr lang="en-IN" dirty="0"/>
              <a:t>/photos/office-business-colleagues-meeting-1209640/</a:t>
            </a:r>
          </a:p>
        </p:txBody>
      </p:sp>
      <p:sp>
        <p:nvSpPr>
          <p:cNvPr id="4" name="Slide Number Placeholder 3">
            <a:extLst>
              <a:ext uri="{FF2B5EF4-FFF2-40B4-BE49-F238E27FC236}">
                <a16:creationId xmlns:a16="http://schemas.microsoft.com/office/drawing/2014/main" id="{50E5E1E5-585F-F0C9-B20B-DAC971DAACF2}"/>
              </a:ext>
            </a:extLst>
          </p:cNvPr>
          <p:cNvSpPr>
            <a:spLocks noGrp="1"/>
          </p:cNvSpPr>
          <p:nvPr>
            <p:ph type="sldNum" sz="quarter" idx="5"/>
          </p:nvPr>
        </p:nvSpPr>
        <p:spPr/>
        <p:txBody>
          <a:bodyPr/>
          <a:lstStyle/>
          <a:p>
            <a:fld id="{CA2D21D1-52E2-420B-B491-CFF6D7BB79FB}" type="slidenum">
              <a:rPr lang="en-US" smtClean="0"/>
              <a:pPr/>
              <a:t>5</a:t>
            </a:fld>
            <a:endParaRPr lang="en-US"/>
          </a:p>
        </p:txBody>
      </p:sp>
    </p:spTree>
    <p:extLst>
      <p:ext uri="{BB962C8B-B14F-4D97-AF65-F5344CB8AC3E}">
        <p14:creationId xmlns:p14="http://schemas.microsoft.com/office/powerpoint/2010/main" val="538788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ACDBC-7C55-BBDA-FE09-78A710405C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C314DA9-E04F-0719-B9A1-F3621D606F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FAEB32A-DDD6-8EA6-4521-6C59269C7726}"/>
              </a:ext>
            </a:extLst>
          </p:cNvPr>
          <p:cNvSpPr>
            <a:spLocks noGrp="1"/>
          </p:cNvSpPr>
          <p:nvPr>
            <p:ph type="body" idx="1"/>
          </p:nvPr>
        </p:nvSpPr>
        <p:spPr/>
        <p:txBody>
          <a:bodyPr/>
          <a:lstStyle/>
          <a:p>
            <a:r>
              <a:rPr lang="en-IN" dirty="0"/>
              <a:t>https://</a:t>
            </a:r>
            <a:r>
              <a:rPr lang="en-IN" dirty="0" err="1"/>
              <a:t>pixabay.com</a:t>
            </a:r>
            <a:r>
              <a:rPr lang="en-IN" dirty="0"/>
              <a:t>/photos/office-business-colleagues-meeting-1209640/</a:t>
            </a:r>
          </a:p>
        </p:txBody>
      </p:sp>
      <p:sp>
        <p:nvSpPr>
          <p:cNvPr id="4" name="Slide Number Placeholder 3">
            <a:extLst>
              <a:ext uri="{FF2B5EF4-FFF2-40B4-BE49-F238E27FC236}">
                <a16:creationId xmlns:a16="http://schemas.microsoft.com/office/drawing/2014/main" id="{1CA1B3E2-C723-C90C-CB15-82F866E2E490}"/>
              </a:ext>
            </a:extLst>
          </p:cNvPr>
          <p:cNvSpPr>
            <a:spLocks noGrp="1"/>
          </p:cNvSpPr>
          <p:nvPr>
            <p:ph type="sldNum" sz="quarter" idx="5"/>
          </p:nvPr>
        </p:nvSpPr>
        <p:spPr/>
        <p:txBody>
          <a:bodyPr/>
          <a:lstStyle/>
          <a:p>
            <a:fld id="{CA2D21D1-52E2-420B-B491-CFF6D7BB79FB}" type="slidenum">
              <a:rPr lang="en-US" smtClean="0"/>
              <a:pPr/>
              <a:t>6</a:t>
            </a:fld>
            <a:endParaRPr lang="en-US"/>
          </a:p>
        </p:txBody>
      </p:sp>
    </p:spTree>
    <p:extLst>
      <p:ext uri="{BB962C8B-B14F-4D97-AF65-F5344CB8AC3E}">
        <p14:creationId xmlns:p14="http://schemas.microsoft.com/office/powerpoint/2010/main" val="3957560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87577-F461-7D77-E53E-C0899FB0EA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648991-7261-102D-1992-8C25DCA386D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5363B2-F5A5-B74C-FB1B-E7F16B384F96}"/>
              </a:ext>
            </a:extLst>
          </p:cNvPr>
          <p:cNvSpPr>
            <a:spLocks noGrp="1"/>
          </p:cNvSpPr>
          <p:nvPr>
            <p:ph type="body" idx="1"/>
          </p:nvPr>
        </p:nvSpPr>
        <p:spPr/>
        <p:txBody>
          <a:bodyPr/>
          <a:lstStyle/>
          <a:p>
            <a:r>
              <a:rPr lang="en-IN" dirty="0"/>
              <a:t>https://</a:t>
            </a:r>
            <a:r>
              <a:rPr lang="en-IN" dirty="0" err="1"/>
              <a:t>pixabay.com</a:t>
            </a:r>
            <a:r>
              <a:rPr lang="en-IN" dirty="0"/>
              <a:t>/photos/office-business-colleagues-meeting-1209640/</a:t>
            </a:r>
          </a:p>
        </p:txBody>
      </p:sp>
      <p:sp>
        <p:nvSpPr>
          <p:cNvPr id="4" name="Slide Number Placeholder 3">
            <a:extLst>
              <a:ext uri="{FF2B5EF4-FFF2-40B4-BE49-F238E27FC236}">
                <a16:creationId xmlns:a16="http://schemas.microsoft.com/office/drawing/2014/main" id="{6A062C05-1D77-0A23-7CD4-2B4A54CF68EE}"/>
              </a:ext>
            </a:extLst>
          </p:cNvPr>
          <p:cNvSpPr>
            <a:spLocks noGrp="1"/>
          </p:cNvSpPr>
          <p:nvPr>
            <p:ph type="sldNum" sz="quarter" idx="5"/>
          </p:nvPr>
        </p:nvSpPr>
        <p:spPr/>
        <p:txBody>
          <a:bodyPr/>
          <a:lstStyle/>
          <a:p>
            <a:fld id="{CA2D21D1-52E2-420B-B491-CFF6D7BB79FB}" type="slidenum">
              <a:rPr lang="en-US" smtClean="0"/>
              <a:pPr/>
              <a:t>7</a:t>
            </a:fld>
            <a:endParaRPr lang="en-US"/>
          </a:p>
        </p:txBody>
      </p:sp>
    </p:spTree>
    <p:extLst>
      <p:ext uri="{BB962C8B-B14F-4D97-AF65-F5344CB8AC3E}">
        <p14:creationId xmlns:p14="http://schemas.microsoft.com/office/powerpoint/2010/main" val="3053078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0D64F6-3AB2-FC42-E789-8367870300D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A97FF71-1351-C541-E852-AE96D949B1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81A6ABE-B6FB-C123-83D6-1184014109F0}"/>
              </a:ext>
            </a:extLst>
          </p:cNvPr>
          <p:cNvSpPr>
            <a:spLocks noGrp="1"/>
          </p:cNvSpPr>
          <p:nvPr>
            <p:ph type="body" idx="1"/>
          </p:nvPr>
        </p:nvSpPr>
        <p:spPr/>
        <p:txBody>
          <a:bodyPr/>
          <a:lstStyle/>
          <a:p>
            <a:r>
              <a:rPr lang="en-IN" dirty="0"/>
              <a:t>https://</a:t>
            </a:r>
            <a:r>
              <a:rPr lang="en-IN" dirty="0" err="1"/>
              <a:t>pixabay.com</a:t>
            </a:r>
            <a:r>
              <a:rPr lang="en-IN" dirty="0"/>
              <a:t>/photos/office-business-colleagues-meeting-1209640/</a:t>
            </a:r>
          </a:p>
        </p:txBody>
      </p:sp>
      <p:sp>
        <p:nvSpPr>
          <p:cNvPr id="4" name="Slide Number Placeholder 3">
            <a:extLst>
              <a:ext uri="{FF2B5EF4-FFF2-40B4-BE49-F238E27FC236}">
                <a16:creationId xmlns:a16="http://schemas.microsoft.com/office/drawing/2014/main" id="{CF11406B-D9FE-F225-5917-1858FEE8A6BA}"/>
              </a:ext>
            </a:extLst>
          </p:cNvPr>
          <p:cNvSpPr>
            <a:spLocks noGrp="1"/>
          </p:cNvSpPr>
          <p:nvPr>
            <p:ph type="sldNum" sz="quarter" idx="5"/>
          </p:nvPr>
        </p:nvSpPr>
        <p:spPr/>
        <p:txBody>
          <a:bodyPr/>
          <a:lstStyle/>
          <a:p>
            <a:fld id="{CA2D21D1-52E2-420B-B491-CFF6D7BB79FB}" type="slidenum">
              <a:rPr lang="en-US" smtClean="0"/>
              <a:pPr/>
              <a:t>8</a:t>
            </a:fld>
            <a:endParaRPr lang="en-US"/>
          </a:p>
        </p:txBody>
      </p:sp>
    </p:spTree>
    <p:extLst>
      <p:ext uri="{BB962C8B-B14F-4D97-AF65-F5344CB8AC3E}">
        <p14:creationId xmlns:p14="http://schemas.microsoft.com/office/powerpoint/2010/main" val="635065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7290C4-2F77-743E-427A-A40F716519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BF5EE3E-77AC-6D6B-F5A6-34EF422F65A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534F974-B19E-F537-DAE0-DA7C96612121}"/>
              </a:ext>
            </a:extLst>
          </p:cNvPr>
          <p:cNvSpPr>
            <a:spLocks noGrp="1"/>
          </p:cNvSpPr>
          <p:nvPr>
            <p:ph type="body" idx="1"/>
          </p:nvPr>
        </p:nvSpPr>
        <p:spPr/>
        <p:txBody>
          <a:bodyPr/>
          <a:lstStyle/>
          <a:p>
            <a:r>
              <a:rPr lang="en-IN" dirty="0"/>
              <a:t>https://</a:t>
            </a:r>
            <a:r>
              <a:rPr lang="en-IN" dirty="0" err="1"/>
              <a:t>pixabay.com</a:t>
            </a:r>
            <a:r>
              <a:rPr lang="en-IN" dirty="0"/>
              <a:t>/photos/office-business-colleagues-meeting-1209640/</a:t>
            </a:r>
          </a:p>
        </p:txBody>
      </p:sp>
      <p:sp>
        <p:nvSpPr>
          <p:cNvPr id="4" name="Slide Number Placeholder 3">
            <a:extLst>
              <a:ext uri="{FF2B5EF4-FFF2-40B4-BE49-F238E27FC236}">
                <a16:creationId xmlns:a16="http://schemas.microsoft.com/office/drawing/2014/main" id="{E5C8C761-DD84-67BD-5B25-A7A92737CEB0}"/>
              </a:ext>
            </a:extLst>
          </p:cNvPr>
          <p:cNvSpPr>
            <a:spLocks noGrp="1"/>
          </p:cNvSpPr>
          <p:nvPr>
            <p:ph type="sldNum" sz="quarter" idx="5"/>
          </p:nvPr>
        </p:nvSpPr>
        <p:spPr/>
        <p:txBody>
          <a:bodyPr/>
          <a:lstStyle/>
          <a:p>
            <a:fld id="{CA2D21D1-52E2-420B-B491-CFF6D7BB79FB}" type="slidenum">
              <a:rPr lang="en-US" smtClean="0"/>
              <a:pPr/>
              <a:t>9</a:t>
            </a:fld>
            <a:endParaRPr lang="en-US"/>
          </a:p>
        </p:txBody>
      </p:sp>
    </p:spTree>
    <p:extLst>
      <p:ext uri="{BB962C8B-B14F-4D97-AF65-F5344CB8AC3E}">
        <p14:creationId xmlns:p14="http://schemas.microsoft.com/office/powerpoint/2010/main" val="397534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80763B-CF82-51B6-33BB-9DE6F90DE9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1E6D01-1E03-116C-2965-4D4DACA1F69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71D96A7-468F-78F1-02EA-46BA74B11D22}"/>
              </a:ext>
            </a:extLst>
          </p:cNvPr>
          <p:cNvSpPr>
            <a:spLocks noGrp="1"/>
          </p:cNvSpPr>
          <p:nvPr>
            <p:ph type="body" idx="1"/>
          </p:nvPr>
        </p:nvSpPr>
        <p:spPr/>
        <p:txBody>
          <a:bodyPr/>
          <a:lstStyle/>
          <a:p>
            <a:r>
              <a:rPr lang="en-IN" dirty="0"/>
              <a:t>https://</a:t>
            </a:r>
            <a:r>
              <a:rPr lang="en-IN" dirty="0" err="1"/>
              <a:t>pixabay.com</a:t>
            </a:r>
            <a:r>
              <a:rPr lang="en-IN" dirty="0"/>
              <a:t>/photos/office-business-colleagues-meeting-1209640/</a:t>
            </a:r>
          </a:p>
        </p:txBody>
      </p:sp>
      <p:sp>
        <p:nvSpPr>
          <p:cNvPr id="4" name="Slide Number Placeholder 3">
            <a:extLst>
              <a:ext uri="{FF2B5EF4-FFF2-40B4-BE49-F238E27FC236}">
                <a16:creationId xmlns:a16="http://schemas.microsoft.com/office/drawing/2014/main" id="{ED906598-54AE-5A29-4A4C-DF80B25E3991}"/>
              </a:ext>
            </a:extLst>
          </p:cNvPr>
          <p:cNvSpPr>
            <a:spLocks noGrp="1"/>
          </p:cNvSpPr>
          <p:nvPr>
            <p:ph type="sldNum" sz="quarter" idx="5"/>
          </p:nvPr>
        </p:nvSpPr>
        <p:spPr/>
        <p:txBody>
          <a:bodyPr/>
          <a:lstStyle/>
          <a:p>
            <a:fld id="{CA2D21D1-52E2-420B-B491-CFF6D7BB79FB}" type="slidenum">
              <a:rPr lang="en-US" smtClean="0"/>
              <a:pPr/>
              <a:t>10</a:t>
            </a:fld>
            <a:endParaRPr lang="en-US"/>
          </a:p>
        </p:txBody>
      </p:sp>
    </p:spTree>
    <p:extLst>
      <p:ext uri="{BB962C8B-B14F-4D97-AF65-F5344CB8AC3E}">
        <p14:creationId xmlns:p14="http://schemas.microsoft.com/office/powerpoint/2010/main" val="895214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8991A6-6469-9547-5CDF-0DA4DF2FEE5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DAA66C-F63D-FCB1-3C4B-958DB32CBE0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0E69B58-D3AA-BD16-0C21-AA09C41E0372}"/>
              </a:ext>
            </a:extLst>
          </p:cNvPr>
          <p:cNvSpPr>
            <a:spLocks noGrp="1"/>
          </p:cNvSpPr>
          <p:nvPr>
            <p:ph type="body" idx="1"/>
          </p:nvPr>
        </p:nvSpPr>
        <p:spPr/>
        <p:txBody>
          <a:bodyPr/>
          <a:lstStyle/>
          <a:p>
            <a:r>
              <a:rPr lang="en-IN" dirty="0"/>
              <a:t>https://</a:t>
            </a:r>
            <a:r>
              <a:rPr lang="en-IN" dirty="0" err="1"/>
              <a:t>pixabay.com</a:t>
            </a:r>
            <a:r>
              <a:rPr lang="en-IN" dirty="0"/>
              <a:t>/photos/office-business-colleagues-meeting-1209640/</a:t>
            </a:r>
          </a:p>
        </p:txBody>
      </p:sp>
      <p:sp>
        <p:nvSpPr>
          <p:cNvPr id="4" name="Slide Number Placeholder 3">
            <a:extLst>
              <a:ext uri="{FF2B5EF4-FFF2-40B4-BE49-F238E27FC236}">
                <a16:creationId xmlns:a16="http://schemas.microsoft.com/office/drawing/2014/main" id="{E1D255AD-5B5A-CD5C-6D3C-02DC908AB8C8}"/>
              </a:ext>
            </a:extLst>
          </p:cNvPr>
          <p:cNvSpPr>
            <a:spLocks noGrp="1"/>
          </p:cNvSpPr>
          <p:nvPr>
            <p:ph type="sldNum" sz="quarter" idx="5"/>
          </p:nvPr>
        </p:nvSpPr>
        <p:spPr/>
        <p:txBody>
          <a:bodyPr/>
          <a:lstStyle/>
          <a:p>
            <a:fld id="{CA2D21D1-52E2-420B-B491-CFF6D7BB79FB}" type="slidenum">
              <a:rPr lang="en-US" smtClean="0"/>
              <a:pPr/>
              <a:t>11</a:t>
            </a:fld>
            <a:endParaRPr lang="en-US"/>
          </a:p>
        </p:txBody>
      </p:sp>
    </p:spTree>
    <p:extLst>
      <p:ext uri="{BB962C8B-B14F-4D97-AF65-F5344CB8AC3E}">
        <p14:creationId xmlns:p14="http://schemas.microsoft.com/office/powerpoint/2010/main" val="2576766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0C89D-D0BA-B262-941E-F16123B85A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086D2E-90C8-450A-0F02-56F1DD76E77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B11F82-418F-F57E-BEE1-22167C4BA286}"/>
              </a:ext>
            </a:extLst>
          </p:cNvPr>
          <p:cNvSpPr>
            <a:spLocks noGrp="1"/>
          </p:cNvSpPr>
          <p:nvPr>
            <p:ph type="body" idx="1"/>
          </p:nvPr>
        </p:nvSpPr>
        <p:spPr/>
        <p:txBody>
          <a:bodyPr/>
          <a:lstStyle/>
          <a:p>
            <a:r>
              <a:rPr lang="en-IN" dirty="0"/>
              <a:t>https://</a:t>
            </a:r>
            <a:r>
              <a:rPr lang="en-IN" dirty="0" err="1"/>
              <a:t>pixabay.com</a:t>
            </a:r>
            <a:r>
              <a:rPr lang="en-IN" dirty="0"/>
              <a:t>/photos/office-business-colleagues-meeting-1209640/</a:t>
            </a:r>
          </a:p>
        </p:txBody>
      </p:sp>
      <p:sp>
        <p:nvSpPr>
          <p:cNvPr id="4" name="Slide Number Placeholder 3">
            <a:extLst>
              <a:ext uri="{FF2B5EF4-FFF2-40B4-BE49-F238E27FC236}">
                <a16:creationId xmlns:a16="http://schemas.microsoft.com/office/drawing/2014/main" id="{94EE8BE5-05A7-62F1-1C68-0FEAE4A2C189}"/>
              </a:ext>
            </a:extLst>
          </p:cNvPr>
          <p:cNvSpPr>
            <a:spLocks noGrp="1"/>
          </p:cNvSpPr>
          <p:nvPr>
            <p:ph type="sldNum" sz="quarter" idx="5"/>
          </p:nvPr>
        </p:nvSpPr>
        <p:spPr/>
        <p:txBody>
          <a:bodyPr/>
          <a:lstStyle/>
          <a:p>
            <a:fld id="{CA2D21D1-52E2-420B-B491-CFF6D7BB79FB}" type="slidenum">
              <a:rPr lang="en-US" smtClean="0"/>
              <a:pPr/>
              <a:t>12</a:t>
            </a:fld>
            <a:endParaRPr lang="en-US"/>
          </a:p>
        </p:txBody>
      </p:sp>
    </p:spTree>
    <p:extLst>
      <p:ext uri="{BB962C8B-B14F-4D97-AF65-F5344CB8AC3E}">
        <p14:creationId xmlns:p14="http://schemas.microsoft.com/office/powerpoint/2010/main" val="303429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6AA71-E4F8-1505-1F5C-1AF11D6EBD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88BF55-0765-2768-FC22-1705012B44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0B165B-6FB9-BCA4-DEB8-F3B070A659DA}"/>
              </a:ext>
            </a:extLst>
          </p:cNvPr>
          <p:cNvSpPr>
            <a:spLocks noGrp="1"/>
          </p:cNvSpPr>
          <p:nvPr>
            <p:ph type="dt" sz="half" idx="10"/>
          </p:nvPr>
        </p:nvSpPr>
        <p:spPr/>
        <p:txBody>
          <a:bodyPr/>
          <a:lstStyle/>
          <a:p>
            <a:fld id="{F6B2006F-7355-4F1F-ADDF-914A578A5841}" type="datetimeFigureOut">
              <a:rPr lang="en-US" smtClean="0"/>
              <a:t>10/12/2024</a:t>
            </a:fld>
            <a:endParaRPr lang="en-US"/>
          </a:p>
        </p:txBody>
      </p:sp>
      <p:sp>
        <p:nvSpPr>
          <p:cNvPr id="5" name="Footer Placeholder 4">
            <a:extLst>
              <a:ext uri="{FF2B5EF4-FFF2-40B4-BE49-F238E27FC236}">
                <a16:creationId xmlns:a16="http://schemas.microsoft.com/office/drawing/2014/main" id="{3F0FCA6D-C69B-0152-E218-83C2FAEEC8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E9E65B-A57C-04D8-F017-C741FE79FE0C}"/>
              </a:ext>
            </a:extLst>
          </p:cNvPr>
          <p:cNvSpPr>
            <a:spLocks noGrp="1"/>
          </p:cNvSpPr>
          <p:nvPr>
            <p:ph type="sldNum" sz="quarter" idx="12"/>
          </p:nvPr>
        </p:nvSpPr>
        <p:spPr/>
        <p:txBody>
          <a:bodyPr/>
          <a:lstStyle/>
          <a:p>
            <a:fld id="{951F3A62-778C-43BD-9396-A887FCEC6C37}" type="slidenum">
              <a:rPr lang="en-US" smtClean="0"/>
              <a:t>‹#›</a:t>
            </a:fld>
            <a:endParaRPr lang="en-US"/>
          </a:p>
        </p:txBody>
      </p:sp>
    </p:spTree>
    <p:extLst>
      <p:ext uri="{BB962C8B-B14F-4D97-AF65-F5344CB8AC3E}">
        <p14:creationId xmlns:p14="http://schemas.microsoft.com/office/powerpoint/2010/main" val="2030640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30CB7-2B12-2398-DCA4-23C205DA80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85A1BE-49AE-B830-15CD-E14ACDE216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641B88-5323-7DE2-52F8-70DC961AC691}"/>
              </a:ext>
            </a:extLst>
          </p:cNvPr>
          <p:cNvSpPr>
            <a:spLocks noGrp="1"/>
          </p:cNvSpPr>
          <p:nvPr>
            <p:ph type="dt" sz="half" idx="10"/>
          </p:nvPr>
        </p:nvSpPr>
        <p:spPr/>
        <p:txBody>
          <a:bodyPr/>
          <a:lstStyle/>
          <a:p>
            <a:fld id="{F6B2006F-7355-4F1F-ADDF-914A578A5841}" type="datetimeFigureOut">
              <a:rPr lang="en-US" smtClean="0"/>
              <a:t>10/12/2024</a:t>
            </a:fld>
            <a:endParaRPr lang="en-US"/>
          </a:p>
        </p:txBody>
      </p:sp>
      <p:sp>
        <p:nvSpPr>
          <p:cNvPr id="5" name="Footer Placeholder 4">
            <a:extLst>
              <a:ext uri="{FF2B5EF4-FFF2-40B4-BE49-F238E27FC236}">
                <a16:creationId xmlns:a16="http://schemas.microsoft.com/office/drawing/2014/main" id="{DC154C16-D74B-6D19-C249-F59F3C57D9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8EAE4B-42D4-148A-9BE5-CE6F491A399B}"/>
              </a:ext>
            </a:extLst>
          </p:cNvPr>
          <p:cNvSpPr>
            <a:spLocks noGrp="1"/>
          </p:cNvSpPr>
          <p:nvPr>
            <p:ph type="sldNum" sz="quarter" idx="12"/>
          </p:nvPr>
        </p:nvSpPr>
        <p:spPr/>
        <p:txBody>
          <a:bodyPr/>
          <a:lstStyle/>
          <a:p>
            <a:fld id="{951F3A62-778C-43BD-9396-A887FCEC6C37}" type="slidenum">
              <a:rPr lang="en-US" smtClean="0"/>
              <a:t>‹#›</a:t>
            </a:fld>
            <a:endParaRPr lang="en-US"/>
          </a:p>
        </p:txBody>
      </p:sp>
    </p:spTree>
    <p:extLst>
      <p:ext uri="{BB962C8B-B14F-4D97-AF65-F5344CB8AC3E}">
        <p14:creationId xmlns:p14="http://schemas.microsoft.com/office/powerpoint/2010/main" val="4290571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410810-D945-BCDA-5A30-DA8C9E7E05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0A37BD-0D5A-5C18-7926-5CA0FB01AC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7D99EE-DDBF-175A-CEC3-87F412DCE525}"/>
              </a:ext>
            </a:extLst>
          </p:cNvPr>
          <p:cNvSpPr>
            <a:spLocks noGrp="1"/>
          </p:cNvSpPr>
          <p:nvPr>
            <p:ph type="dt" sz="half" idx="10"/>
          </p:nvPr>
        </p:nvSpPr>
        <p:spPr/>
        <p:txBody>
          <a:bodyPr/>
          <a:lstStyle/>
          <a:p>
            <a:fld id="{F6B2006F-7355-4F1F-ADDF-914A578A5841}" type="datetimeFigureOut">
              <a:rPr lang="en-US" smtClean="0"/>
              <a:t>10/12/2024</a:t>
            </a:fld>
            <a:endParaRPr lang="en-US"/>
          </a:p>
        </p:txBody>
      </p:sp>
      <p:sp>
        <p:nvSpPr>
          <p:cNvPr id="5" name="Footer Placeholder 4">
            <a:extLst>
              <a:ext uri="{FF2B5EF4-FFF2-40B4-BE49-F238E27FC236}">
                <a16:creationId xmlns:a16="http://schemas.microsoft.com/office/drawing/2014/main" id="{72CF36A7-DF88-6B2D-A67E-99FBF53914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113D49-A541-F509-D98A-23250263C0DE}"/>
              </a:ext>
            </a:extLst>
          </p:cNvPr>
          <p:cNvSpPr>
            <a:spLocks noGrp="1"/>
          </p:cNvSpPr>
          <p:nvPr>
            <p:ph type="sldNum" sz="quarter" idx="12"/>
          </p:nvPr>
        </p:nvSpPr>
        <p:spPr/>
        <p:txBody>
          <a:bodyPr/>
          <a:lstStyle/>
          <a:p>
            <a:fld id="{951F3A62-778C-43BD-9396-A887FCEC6C37}" type="slidenum">
              <a:rPr lang="en-US" smtClean="0"/>
              <a:t>‹#›</a:t>
            </a:fld>
            <a:endParaRPr lang="en-US"/>
          </a:p>
        </p:txBody>
      </p:sp>
    </p:spTree>
    <p:extLst>
      <p:ext uri="{BB962C8B-B14F-4D97-AF65-F5344CB8AC3E}">
        <p14:creationId xmlns:p14="http://schemas.microsoft.com/office/powerpoint/2010/main" val="2252951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DD7BC6-322D-6C56-EC5F-7A279481F0E8}"/>
              </a:ext>
            </a:extLst>
          </p:cNvPr>
          <p:cNvSpPr>
            <a:spLocks noGrp="1"/>
          </p:cNvSpPr>
          <p:nvPr>
            <p:ph type="dt" sz="half" idx="10"/>
          </p:nvPr>
        </p:nvSpPr>
        <p:spPr/>
        <p:txBody>
          <a:bodyPr/>
          <a:lstStyle/>
          <a:p>
            <a:fld id="{DD39CA65-0BF4-41A3-B8B4-31048F866E9B}" type="datetimeFigureOut">
              <a:rPr lang="en-US" smtClean="0"/>
              <a:t>10/12/2024</a:t>
            </a:fld>
            <a:endParaRPr lang="en-US"/>
          </a:p>
        </p:txBody>
      </p:sp>
      <p:sp>
        <p:nvSpPr>
          <p:cNvPr id="3" name="Footer Placeholder 2">
            <a:extLst>
              <a:ext uri="{FF2B5EF4-FFF2-40B4-BE49-F238E27FC236}">
                <a16:creationId xmlns:a16="http://schemas.microsoft.com/office/drawing/2014/main" id="{C5788865-8C2D-0B92-1F28-FBE29028BF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040F29-9EA3-7077-3214-BDF1602A946C}"/>
              </a:ext>
            </a:extLst>
          </p:cNvPr>
          <p:cNvSpPr>
            <a:spLocks noGrp="1"/>
          </p:cNvSpPr>
          <p:nvPr>
            <p:ph type="sldNum" sz="quarter" idx="12"/>
          </p:nvPr>
        </p:nvSpPr>
        <p:spPr/>
        <p:txBody>
          <a:bodyPr/>
          <a:lstStyle/>
          <a:p>
            <a:fld id="{9237C7AA-A612-46DF-B9EB-0C33C0BC77F5}" type="slidenum">
              <a:rPr lang="en-US" smtClean="0"/>
              <a:t>‹#›</a:t>
            </a:fld>
            <a:endParaRPr lang="en-US"/>
          </a:p>
        </p:txBody>
      </p:sp>
      <p:sp>
        <p:nvSpPr>
          <p:cNvPr id="6" name="Text Placeholder 5">
            <a:extLst>
              <a:ext uri="{FF2B5EF4-FFF2-40B4-BE49-F238E27FC236}">
                <a16:creationId xmlns:a16="http://schemas.microsoft.com/office/drawing/2014/main" id="{F63E5FD7-C428-429A-4AD2-C079B5D84175}"/>
              </a:ext>
            </a:extLst>
          </p:cNvPr>
          <p:cNvSpPr>
            <a:spLocks noGrp="1"/>
          </p:cNvSpPr>
          <p:nvPr>
            <p:ph type="body" sz="quarter" idx="13" hasCustomPrompt="1"/>
          </p:nvPr>
        </p:nvSpPr>
        <p:spPr>
          <a:xfrm>
            <a:off x="3798570" y="1635124"/>
            <a:ext cx="7680960" cy="707886"/>
          </a:xfrm>
          <a:prstGeom prst="rect">
            <a:avLst/>
          </a:prstGeom>
          <a:solidFill>
            <a:srgbClr val="F7FAFB">
              <a:alpha val="74118"/>
            </a:srgbClr>
          </a:solidFill>
        </p:spPr>
        <p:txBody>
          <a:bodyPr lIns="365760" tIns="182880" rIns="365760" bIns="182880">
            <a:spAutoFit/>
          </a:bodyPr>
          <a:lstStyle>
            <a:lvl1pPr marL="0" indent="0" algn="just" rtl="1">
              <a:lnSpc>
                <a:spcPct val="150000"/>
              </a:lnSpc>
              <a:buNone/>
              <a:defRPr sz="1600">
                <a:solidFill>
                  <a:srgbClr val="002060"/>
                </a:solidFill>
                <a:cs typeface="B Yekan" panose="00000400000000000000" pitchFamily="2" charset="-78"/>
              </a:defRPr>
            </a:lvl1pPr>
            <a:lvl2pPr algn="just" rtl="1">
              <a:lnSpc>
                <a:spcPct val="150000"/>
              </a:lnSpc>
              <a:defRPr sz="1600">
                <a:solidFill>
                  <a:srgbClr val="002060"/>
                </a:solidFill>
              </a:defRPr>
            </a:lvl2pPr>
          </a:lstStyle>
          <a:p>
            <a:r>
              <a:rPr lang="fa-IR" b="1" dirty="0"/>
              <a:t>محتوا</a:t>
            </a:r>
            <a:endParaRPr lang="fa-IR" dirty="0"/>
          </a:p>
        </p:txBody>
      </p:sp>
      <p:sp>
        <p:nvSpPr>
          <p:cNvPr id="5" name="Text Placeholder 5">
            <a:extLst>
              <a:ext uri="{FF2B5EF4-FFF2-40B4-BE49-F238E27FC236}">
                <a16:creationId xmlns:a16="http://schemas.microsoft.com/office/drawing/2014/main" id="{9BBA3BC3-9FCB-0136-1648-AF549A01BFEE}"/>
              </a:ext>
            </a:extLst>
          </p:cNvPr>
          <p:cNvSpPr>
            <a:spLocks noGrp="1"/>
          </p:cNvSpPr>
          <p:nvPr>
            <p:ph type="body" sz="quarter" idx="14" hasCustomPrompt="1"/>
          </p:nvPr>
        </p:nvSpPr>
        <p:spPr>
          <a:xfrm>
            <a:off x="3798570" y="344486"/>
            <a:ext cx="7680960" cy="684213"/>
          </a:xfrm>
          <a:prstGeom prst="rect">
            <a:avLst/>
          </a:prstGeom>
        </p:spPr>
        <p:txBody>
          <a:bodyPr>
            <a:noAutofit/>
          </a:bodyPr>
          <a:lstStyle>
            <a:lvl1pPr marL="0" indent="0" algn="ctr" rtl="1">
              <a:lnSpc>
                <a:spcPct val="150000"/>
              </a:lnSpc>
              <a:buNone/>
              <a:defRPr sz="2000" b="0">
                <a:solidFill>
                  <a:srgbClr val="002060"/>
                </a:solidFill>
                <a:cs typeface="B Farnaz" panose="00000400000000000000" pitchFamily="2" charset="-78"/>
              </a:defRPr>
            </a:lvl1pPr>
            <a:lvl2pPr algn="just" rtl="1">
              <a:lnSpc>
                <a:spcPct val="150000"/>
              </a:lnSpc>
              <a:defRPr sz="1600">
                <a:solidFill>
                  <a:srgbClr val="002060"/>
                </a:solidFill>
              </a:defRPr>
            </a:lvl2pPr>
          </a:lstStyle>
          <a:p>
            <a:r>
              <a:rPr lang="fa-IR" b="1" dirty="0"/>
              <a:t>عنوان</a:t>
            </a:r>
            <a:endParaRPr lang="fa-IR" dirty="0"/>
          </a:p>
        </p:txBody>
      </p:sp>
    </p:spTree>
    <p:extLst>
      <p:ext uri="{BB962C8B-B14F-4D97-AF65-F5344CB8AC3E}">
        <p14:creationId xmlns:p14="http://schemas.microsoft.com/office/powerpoint/2010/main" val="2617525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tmplLst>
          <p:tmpl>
            <p:tnLst>
              <p:par>
                <p:cTn presetID="2" presetClass="entr" presetSubtype="4" fill="hold" nodeType="click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 lvl="1">
            <p:tnLst>
              <p:par>
                <p:cTn presetID="2" presetClass="entr" presetSubtype="4" fill="hold" nodeType="click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标题幻灯片">
    <p:bg>
      <p:bgRef idx="1001">
        <a:schemeClr val="bg1"/>
      </p:bgRef>
    </p:bg>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E3984816-17E8-4804-BD73-DA063AE4C858}"/>
              </a:ext>
            </a:extLst>
          </p:cNvPr>
          <p:cNvSpPr/>
          <p:nvPr userDrawn="1"/>
        </p:nvSpPr>
        <p:spPr>
          <a:xfrm>
            <a:off x="0" y="0"/>
            <a:ext cx="12192000" cy="68580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Freeform 19">
            <a:extLst>
              <a:ext uri="{FF2B5EF4-FFF2-40B4-BE49-F238E27FC236}">
                <a16:creationId xmlns:a16="http://schemas.microsoft.com/office/drawing/2014/main" id="{58C1247A-E364-4EC7-8FB0-FB41E02D4C18}"/>
              </a:ext>
            </a:extLst>
          </p:cNvPr>
          <p:cNvSpPr>
            <a:spLocks/>
          </p:cNvSpPr>
          <p:nvPr userDrawn="1"/>
        </p:nvSpPr>
        <p:spPr bwMode="auto">
          <a:xfrm>
            <a:off x="3403600" y="1225550"/>
            <a:ext cx="4783138" cy="4745038"/>
          </a:xfrm>
          <a:custGeom>
            <a:avLst/>
            <a:gdLst>
              <a:gd name="T0" fmla="*/ 1670 w 2447"/>
              <a:gd name="T1" fmla="*/ 936 h 2431"/>
              <a:gd name="T2" fmla="*/ 1589 w 2447"/>
              <a:gd name="T3" fmla="*/ 956 h 2431"/>
              <a:gd name="T4" fmla="*/ 1552 w 2447"/>
              <a:gd name="T5" fmla="*/ 929 h 2431"/>
              <a:gd name="T6" fmla="*/ 1551 w 2447"/>
              <a:gd name="T7" fmla="*/ 928 h 2431"/>
              <a:gd name="T8" fmla="*/ 1423 w 2447"/>
              <a:gd name="T9" fmla="*/ 928 h 2431"/>
              <a:gd name="T10" fmla="*/ 1311 w 2447"/>
              <a:gd name="T11" fmla="*/ 1040 h 2431"/>
              <a:gd name="T12" fmla="*/ 1184 w 2447"/>
              <a:gd name="T13" fmla="*/ 1040 h 2431"/>
              <a:gd name="T14" fmla="*/ 1184 w 2447"/>
              <a:gd name="T15" fmla="*/ 912 h 2431"/>
              <a:gd name="T16" fmla="*/ 1551 w 2447"/>
              <a:gd name="T17" fmla="*/ 546 h 2431"/>
              <a:gd name="T18" fmla="*/ 1555 w 2447"/>
              <a:gd name="T19" fmla="*/ 423 h 2431"/>
              <a:gd name="T20" fmla="*/ 1555 w 2447"/>
              <a:gd name="T21" fmla="*/ 423 h 2431"/>
              <a:gd name="T22" fmla="*/ 1524 w 2447"/>
              <a:gd name="T23" fmla="*/ 380 h 2431"/>
              <a:gd name="T24" fmla="*/ 1543 w 2447"/>
              <a:gd name="T25" fmla="*/ 298 h 2431"/>
              <a:gd name="T26" fmla="*/ 1678 w 2447"/>
              <a:gd name="T27" fmla="*/ 163 h 2431"/>
              <a:gd name="T28" fmla="*/ 1678 w 2447"/>
              <a:gd name="T29" fmla="*/ 35 h 2431"/>
              <a:gd name="T30" fmla="*/ 1551 w 2447"/>
              <a:gd name="T31" fmla="*/ 35 h 2431"/>
              <a:gd name="T32" fmla="*/ 1463 w 2447"/>
              <a:gd name="T33" fmla="*/ 123 h 2431"/>
              <a:gd name="T34" fmla="*/ 1381 w 2447"/>
              <a:gd name="T35" fmla="*/ 143 h 2431"/>
              <a:gd name="T36" fmla="*/ 1348 w 2447"/>
              <a:gd name="T37" fmla="*/ 120 h 2431"/>
              <a:gd name="T38" fmla="*/ 1343 w 2447"/>
              <a:gd name="T39" fmla="*/ 115 h 2431"/>
              <a:gd name="T40" fmla="*/ 1216 w 2447"/>
              <a:gd name="T41" fmla="*/ 115 h 2431"/>
              <a:gd name="T42" fmla="*/ 35 w 2447"/>
              <a:gd name="T43" fmla="*/ 1295 h 2431"/>
              <a:gd name="T44" fmla="*/ 35 w 2447"/>
              <a:gd name="T45" fmla="*/ 1423 h 2431"/>
              <a:gd name="T46" fmla="*/ 163 w 2447"/>
              <a:gd name="T47" fmla="*/ 1423 h 2431"/>
              <a:gd name="T48" fmla="*/ 267 w 2447"/>
              <a:gd name="T49" fmla="*/ 1319 h 2431"/>
              <a:gd name="T50" fmla="*/ 394 w 2447"/>
              <a:gd name="T51" fmla="*/ 1319 h 2431"/>
              <a:gd name="T52" fmla="*/ 394 w 2447"/>
              <a:gd name="T53" fmla="*/ 1447 h 2431"/>
              <a:gd name="T54" fmla="*/ 179 w 2447"/>
              <a:gd name="T55" fmla="*/ 1662 h 2431"/>
              <a:gd name="T56" fmla="*/ 179 w 2447"/>
              <a:gd name="T57" fmla="*/ 1790 h 2431"/>
              <a:gd name="T58" fmla="*/ 306 w 2447"/>
              <a:gd name="T59" fmla="*/ 1790 h 2431"/>
              <a:gd name="T60" fmla="*/ 498 w 2447"/>
              <a:gd name="T61" fmla="*/ 1598 h 2431"/>
              <a:gd name="T62" fmla="*/ 625 w 2447"/>
              <a:gd name="T63" fmla="*/ 1598 h 2431"/>
              <a:gd name="T64" fmla="*/ 625 w 2447"/>
              <a:gd name="T65" fmla="*/ 1726 h 2431"/>
              <a:gd name="T66" fmla="*/ 179 w 2447"/>
              <a:gd name="T67" fmla="*/ 2173 h 2431"/>
              <a:gd name="T68" fmla="*/ 179 w 2447"/>
              <a:gd name="T69" fmla="*/ 2300 h 2431"/>
              <a:gd name="T70" fmla="*/ 306 w 2447"/>
              <a:gd name="T71" fmla="*/ 2300 h 2431"/>
              <a:gd name="T72" fmla="*/ 673 w 2447"/>
              <a:gd name="T73" fmla="*/ 1933 h 2431"/>
              <a:gd name="T74" fmla="*/ 801 w 2447"/>
              <a:gd name="T75" fmla="*/ 1933 h 2431"/>
              <a:gd name="T76" fmla="*/ 801 w 2447"/>
              <a:gd name="T77" fmla="*/ 2061 h 2431"/>
              <a:gd name="T78" fmla="*/ 815 w 2447"/>
              <a:gd name="T79" fmla="*/ 2047 h 2431"/>
              <a:gd name="T80" fmla="*/ 815 w 2447"/>
              <a:gd name="T81" fmla="*/ 2174 h 2431"/>
              <a:gd name="T82" fmla="*/ 943 w 2447"/>
              <a:gd name="T83" fmla="*/ 2174 h 2431"/>
              <a:gd name="T84" fmla="*/ 968 w 2447"/>
              <a:gd name="T85" fmla="*/ 2149 h 2431"/>
              <a:gd name="T86" fmla="*/ 1096 w 2447"/>
              <a:gd name="T87" fmla="*/ 2149 h 2431"/>
              <a:gd name="T88" fmla="*/ 1096 w 2447"/>
              <a:gd name="T89" fmla="*/ 2276 h 2431"/>
              <a:gd name="T90" fmla="*/ 1104 w 2447"/>
              <a:gd name="T91" fmla="*/ 2268 h 2431"/>
              <a:gd name="T92" fmla="*/ 1104 w 2447"/>
              <a:gd name="T93" fmla="*/ 2396 h 2431"/>
              <a:gd name="T94" fmla="*/ 1232 w 2447"/>
              <a:gd name="T95" fmla="*/ 2396 h 2431"/>
              <a:gd name="T96" fmla="*/ 2412 w 2447"/>
              <a:gd name="T97" fmla="*/ 1216 h 2431"/>
              <a:gd name="T98" fmla="*/ 2412 w 2447"/>
              <a:gd name="T99" fmla="*/ 1088 h 2431"/>
              <a:gd name="T100" fmla="*/ 2285 w 2447"/>
              <a:gd name="T101" fmla="*/ 1088 h 2431"/>
              <a:gd name="T102" fmla="*/ 2253 w 2447"/>
              <a:gd name="T103" fmla="*/ 1120 h 2431"/>
              <a:gd name="T104" fmla="*/ 2125 w 2447"/>
              <a:gd name="T105" fmla="*/ 1120 h 2431"/>
              <a:gd name="T106" fmla="*/ 2125 w 2447"/>
              <a:gd name="T107" fmla="*/ 992 h 2431"/>
              <a:gd name="T108" fmla="*/ 2334 w 2447"/>
              <a:gd name="T109" fmla="*/ 783 h 2431"/>
              <a:gd name="T110" fmla="*/ 2334 w 2447"/>
              <a:gd name="T111" fmla="*/ 655 h 2431"/>
              <a:gd name="T112" fmla="*/ 2207 w 2447"/>
              <a:gd name="T113" fmla="*/ 655 h 2431"/>
              <a:gd name="T114" fmla="*/ 2196 w 2447"/>
              <a:gd name="T115" fmla="*/ 666 h 2431"/>
              <a:gd name="T116" fmla="*/ 2124 w 2447"/>
              <a:gd name="T117" fmla="*/ 678 h 2431"/>
              <a:gd name="T118" fmla="*/ 2088 w 2447"/>
              <a:gd name="T119" fmla="*/ 653 h 2431"/>
              <a:gd name="T120" fmla="*/ 2085 w 2447"/>
              <a:gd name="T121" fmla="*/ 649 h 2431"/>
              <a:gd name="T122" fmla="*/ 1957 w 2447"/>
              <a:gd name="T123" fmla="*/ 649 h 2431"/>
              <a:gd name="T124" fmla="*/ 1670 w 2447"/>
              <a:gd name="T125" fmla="*/ 936 h 2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7" h="2431">
                <a:moveTo>
                  <a:pt x="1670" y="936"/>
                </a:moveTo>
                <a:cubicBezTo>
                  <a:pt x="1635" y="969"/>
                  <a:pt x="1604" y="963"/>
                  <a:pt x="1589" y="956"/>
                </a:cubicBezTo>
                <a:cubicBezTo>
                  <a:pt x="1570" y="947"/>
                  <a:pt x="1565" y="941"/>
                  <a:pt x="1552" y="929"/>
                </a:cubicBezTo>
                <a:cubicBezTo>
                  <a:pt x="1551" y="929"/>
                  <a:pt x="1551" y="929"/>
                  <a:pt x="1551" y="928"/>
                </a:cubicBezTo>
                <a:cubicBezTo>
                  <a:pt x="1515" y="893"/>
                  <a:pt x="1458" y="893"/>
                  <a:pt x="1423" y="928"/>
                </a:cubicBezTo>
                <a:cubicBezTo>
                  <a:pt x="1311" y="1040"/>
                  <a:pt x="1311" y="1040"/>
                  <a:pt x="1311" y="1040"/>
                </a:cubicBezTo>
                <a:cubicBezTo>
                  <a:pt x="1276" y="1075"/>
                  <a:pt x="1219" y="1075"/>
                  <a:pt x="1184" y="1040"/>
                </a:cubicBezTo>
                <a:cubicBezTo>
                  <a:pt x="1149" y="1005"/>
                  <a:pt x="1149" y="948"/>
                  <a:pt x="1184" y="912"/>
                </a:cubicBezTo>
                <a:cubicBezTo>
                  <a:pt x="1551" y="546"/>
                  <a:pt x="1551" y="546"/>
                  <a:pt x="1551" y="546"/>
                </a:cubicBezTo>
                <a:cubicBezTo>
                  <a:pt x="1584" y="512"/>
                  <a:pt x="1586" y="458"/>
                  <a:pt x="1555" y="423"/>
                </a:cubicBezTo>
                <a:cubicBezTo>
                  <a:pt x="1555" y="423"/>
                  <a:pt x="1555" y="423"/>
                  <a:pt x="1555" y="423"/>
                </a:cubicBezTo>
                <a:cubicBezTo>
                  <a:pt x="1539" y="405"/>
                  <a:pt x="1533" y="401"/>
                  <a:pt x="1524" y="380"/>
                </a:cubicBezTo>
                <a:cubicBezTo>
                  <a:pt x="1517" y="364"/>
                  <a:pt x="1510" y="333"/>
                  <a:pt x="1543" y="298"/>
                </a:cubicBezTo>
                <a:cubicBezTo>
                  <a:pt x="1678" y="163"/>
                  <a:pt x="1678" y="163"/>
                  <a:pt x="1678" y="163"/>
                </a:cubicBezTo>
                <a:cubicBezTo>
                  <a:pt x="1714" y="127"/>
                  <a:pt x="1714" y="70"/>
                  <a:pt x="1678" y="35"/>
                </a:cubicBezTo>
                <a:cubicBezTo>
                  <a:pt x="1643" y="0"/>
                  <a:pt x="1586" y="0"/>
                  <a:pt x="1551" y="35"/>
                </a:cubicBezTo>
                <a:cubicBezTo>
                  <a:pt x="1463" y="123"/>
                  <a:pt x="1463" y="123"/>
                  <a:pt x="1463" y="123"/>
                </a:cubicBezTo>
                <a:cubicBezTo>
                  <a:pt x="1427" y="156"/>
                  <a:pt x="1396" y="149"/>
                  <a:pt x="1381" y="143"/>
                </a:cubicBezTo>
                <a:cubicBezTo>
                  <a:pt x="1364" y="135"/>
                  <a:pt x="1358" y="130"/>
                  <a:pt x="1348" y="120"/>
                </a:cubicBezTo>
                <a:cubicBezTo>
                  <a:pt x="1347" y="118"/>
                  <a:pt x="1345" y="117"/>
                  <a:pt x="1343" y="115"/>
                </a:cubicBezTo>
                <a:cubicBezTo>
                  <a:pt x="1308" y="80"/>
                  <a:pt x="1251" y="80"/>
                  <a:pt x="1216" y="115"/>
                </a:cubicBezTo>
                <a:cubicBezTo>
                  <a:pt x="35" y="1295"/>
                  <a:pt x="35" y="1295"/>
                  <a:pt x="35" y="1295"/>
                </a:cubicBezTo>
                <a:cubicBezTo>
                  <a:pt x="0" y="1331"/>
                  <a:pt x="0" y="1388"/>
                  <a:pt x="35" y="1423"/>
                </a:cubicBezTo>
                <a:cubicBezTo>
                  <a:pt x="70" y="1458"/>
                  <a:pt x="128" y="1458"/>
                  <a:pt x="163" y="1423"/>
                </a:cubicBezTo>
                <a:cubicBezTo>
                  <a:pt x="267" y="1319"/>
                  <a:pt x="267" y="1319"/>
                  <a:pt x="267" y="1319"/>
                </a:cubicBezTo>
                <a:cubicBezTo>
                  <a:pt x="302" y="1284"/>
                  <a:pt x="359" y="1284"/>
                  <a:pt x="394" y="1319"/>
                </a:cubicBezTo>
                <a:cubicBezTo>
                  <a:pt x="429" y="1354"/>
                  <a:pt x="429" y="1412"/>
                  <a:pt x="394" y="1447"/>
                </a:cubicBezTo>
                <a:cubicBezTo>
                  <a:pt x="179" y="1662"/>
                  <a:pt x="179" y="1662"/>
                  <a:pt x="179" y="1662"/>
                </a:cubicBezTo>
                <a:cubicBezTo>
                  <a:pt x="144" y="1697"/>
                  <a:pt x="144" y="1755"/>
                  <a:pt x="179" y="1790"/>
                </a:cubicBezTo>
                <a:cubicBezTo>
                  <a:pt x="214" y="1825"/>
                  <a:pt x="271" y="1825"/>
                  <a:pt x="306" y="1790"/>
                </a:cubicBezTo>
                <a:cubicBezTo>
                  <a:pt x="498" y="1598"/>
                  <a:pt x="498" y="1598"/>
                  <a:pt x="498" y="1598"/>
                </a:cubicBezTo>
                <a:cubicBezTo>
                  <a:pt x="533" y="1563"/>
                  <a:pt x="590" y="1563"/>
                  <a:pt x="625" y="1598"/>
                </a:cubicBezTo>
                <a:cubicBezTo>
                  <a:pt x="661" y="1634"/>
                  <a:pt x="661" y="1691"/>
                  <a:pt x="625" y="1726"/>
                </a:cubicBezTo>
                <a:cubicBezTo>
                  <a:pt x="179" y="2173"/>
                  <a:pt x="179" y="2173"/>
                  <a:pt x="179" y="2173"/>
                </a:cubicBezTo>
                <a:cubicBezTo>
                  <a:pt x="144" y="2208"/>
                  <a:pt x="144" y="2265"/>
                  <a:pt x="179" y="2300"/>
                </a:cubicBezTo>
                <a:cubicBezTo>
                  <a:pt x="214" y="2336"/>
                  <a:pt x="271" y="2336"/>
                  <a:pt x="306" y="2300"/>
                </a:cubicBezTo>
                <a:cubicBezTo>
                  <a:pt x="673" y="1933"/>
                  <a:pt x="673" y="1933"/>
                  <a:pt x="673" y="1933"/>
                </a:cubicBezTo>
                <a:cubicBezTo>
                  <a:pt x="709" y="1898"/>
                  <a:pt x="766" y="1898"/>
                  <a:pt x="801" y="1933"/>
                </a:cubicBezTo>
                <a:cubicBezTo>
                  <a:pt x="836" y="1969"/>
                  <a:pt x="836" y="2026"/>
                  <a:pt x="801" y="2061"/>
                </a:cubicBezTo>
                <a:cubicBezTo>
                  <a:pt x="815" y="2047"/>
                  <a:pt x="815" y="2047"/>
                  <a:pt x="815" y="2047"/>
                </a:cubicBezTo>
                <a:cubicBezTo>
                  <a:pt x="780" y="2082"/>
                  <a:pt x="780" y="2139"/>
                  <a:pt x="815" y="2174"/>
                </a:cubicBezTo>
                <a:cubicBezTo>
                  <a:pt x="850" y="2210"/>
                  <a:pt x="907" y="2210"/>
                  <a:pt x="943" y="2174"/>
                </a:cubicBezTo>
                <a:cubicBezTo>
                  <a:pt x="968" y="2149"/>
                  <a:pt x="968" y="2149"/>
                  <a:pt x="968" y="2149"/>
                </a:cubicBezTo>
                <a:cubicBezTo>
                  <a:pt x="1004" y="2113"/>
                  <a:pt x="1061" y="2113"/>
                  <a:pt x="1096" y="2149"/>
                </a:cubicBezTo>
                <a:cubicBezTo>
                  <a:pt x="1131" y="2184"/>
                  <a:pt x="1131" y="2241"/>
                  <a:pt x="1096" y="2276"/>
                </a:cubicBezTo>
                <a:cubicBezTo>
                  <a:pt x="1104" y="2268"/>
                  <a:pt x="1104" y="2268"/>
                  <a:pt x="1104" y="2268"/>
                </a:cubicBezTo>
                <a:cubicBezTo>
                  <a:pt x="1069" y="2304"/>
                  <a:pt x="1069" y="2361"/>
                  <a:pt x="1104" y="2396"/>
                </a:cubicBezTo>
                <a:cubicBezTo>
                  <a:pt x="1139" y="2431"/>
                  <a:pt x="1196" y="2431"/>
                  <a:pt x="1232" y="2396"/>
                </a:cubicBezTo>
                <a:cubicBezTo>
                  <a:pt x="2412" y="1216"/>
                  <a:pt x="2412" y="1216"/>
                  <a:pt x="2412" y="1216"/>
                </a:cubicBezTo>
                <a:cubicBezTo>
                  <a:pt x="2447" y="1180"/>
                  <a:pt x="2447" y="1123"/>
                  <a:pt x="2412" y="1088"/>
                </a:cubicBezTo>
                <a:cubicBezTo>
                  <a:pt x="2377" y="1053"/>
                  <a:pt x="2320" y="1053"/>
                  <a:pt x="2285" y="1088"/>
                </a:cubicBezTo>
                <a:cubicBezTo>
                  <a:pt x="2253" y="1120"/>
                  <a:pt x="2253" y="1120"/>
                  <a:pt x="2253" y="1120"/>
                </a:cubicBezTo>
                <a:cubicBezTo>
                  <a:pt x="2217" y="1155"/>
                  <a:pt x="2160" y="1155"/>
                  <a:pt x="2125" y="1120"/>
                </a:cubicBezTo>
                <a:cubicBezTo>
                  <a:pt x="2090" y="1085"/>
                  <a:pt x="2090" y="1027"/>
                  <a:pt x="2125" y="992"/>
                </a:cubicBezTo>
                <a:cubicBezTo>
                  <a:pt x="2334" y="783"/>
                  <a:pt x="2334" y="783"/>
                  <a:pt x="2334" y="783"/>
                </a:cubicBezTo>
                <a:cubicBezTo>
                  <a:pt x="2369" y="748"/>
                  <a:pt x="2369" y="691"/>
                  <a:pt x="2334" y="655"/>
                </a:cubicBezTo>
                <a:cubicBezTo>
                  <a:pt x="2299" y="620"/>
                  <a:pt x="2242" y="620"/>
                  <a:pt x="2207" y="655"/>
                </a:cubicBezTo>
                <a:cubicBezTo>
                  <a:pt x="2196" y="666"/>
                  <a:pt x="2196" y="666"/>
                  <a:pt x="2196" y="666"/>
                </a:cubicBezTo>
                <a:cubicBezTo>
                  <a:pt x="2165" y="690"/>
                  <a:pt x="2138" y="684"/>
                  <a:pt x="2124" y="678"/>
                </a:cubicBezTo>
                <a:cubicBezTo>
                  <a:pt x="2106" y="669"/>
                  <a:pt x="2100" y="664"/>
                  <a:pt x="2088" y="653"/>
                </a:cubicBezTo>
                <a:cubicBezTo>
                  <a:pt x="2087" y="651"/>
                  <a:pt x="2086" y="650"/>
                  <a:pt x="2085" y="649"/>
                </a:cubicBezTo>
                <a:cubicBezTo>
                  <a:pt x="2050" y="614"/>
                  <a:pt x="1993" y="614"/>
                  <a:pt x="1957" y="649"/>
                </a:cubicBezTo>
                <a:lnTo>
                  <a:pt x="1670" y="936"/>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 name="Rectangle 20">
            <a:extLst>
              <a:ext uri="{FF2B5EF4-FFF2-40B4-BE49-F238E27FC236}">
                <a16:creationId xmlns:a16="http://schemas.microsoft.com/office/drawing/2014/main" id="{3EC03C70-F70E-4D97-86EC-1F02519F7D39}"/>
              </a:ext>
            </a:extLst>
          </p:cNvPr>
          <p:cNvSpPr>
            <a:spLocks noChangeArrowheads="1"/>
          </p:cNvSpPr>
          <p:nvPr userDrawn="1"/>
        </p:nvSpPr>
        <p:spPr bwMode="auto">
          <a:xfrm>
            <a:off x="1675722" y="1947863"/>
            <a:ext cx="8808806" cy="2857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21">
            <a:extLst>
              <a:ext uri="{FF2B5EF4-FFF2-40B4-BE49-F238E27FC236}">
                <a16:creationId xmlns:a16="http://schemas.microsoft.com/office/drawing/2014/main" id="{88ADCC0A-75EF-4963-A396-C8DEFC1397B9}"/>
              </a:ext>
            </a:extLst>
          </p:cNvPr>
          <p:cNvSpPr>
            <a:spLocks/>
          </p:cNvSpPr>
          <p:nvPr userDrawn="1"/>
        </p:nvSpPr>
        <p:spPr bwMode="auto">
          <a:xfrm>
            <a:off x="8924925" y="1189038"/>
            <a:ext cx="654050" cy="654050"/>
          </a:xfrm>
          <a:custGeom>
            <a:avLst/>
            <a:gdLst>
              <a:gd name="T0" fmla="*/ 328 w 335"/>
              <a:gd name="T1" fmla="*/ 56 h 335"/>
              <a:gd name="T2" fmla="*/ 299 w 335"/>
              <a:gd name="T3" fmla="*/ 57 h 335"/>
              <a:gd name="T4" fmla="*/ 274 w 335"/>
              <a:gd name="T5" fmla="*/ 57 h 335"/>
              <a:gd name="T6" fmla="*/ 274 w 335"/>
              <a:gd name="T7" fmla="*/ 82 h 335"/>
              <a:gd name="T8" fmla="*/ 273 w 335"/>
              <a:gd name="T9" fmla="*/ 110 h 335"/>
              <a:gd name="T10" fmla="*/ 245 w 335"/>
              <a:gd name="T11" fmla="*/ 111 h 335"/>
              <a:gd name="T12" fmla="*/ 220 w 335"/>
              <a:gd name="T13" fmla="*/ 111 h 335"/>
              <a:gd name="T14" fmla="*/ 220 w 335"/>
              <a:gd name="T15" fmla="*/ 136 h 335"/>
              <a:gd name="T16" fmla="*/ 219 w 335"/>
              <a:gd name="T17" fmla="*/ 165 h 335"/>
              <a:gd name="T18" fmla="*/ 190 w 335"/>
              <a:gd name="T19" fmla="*/ 166 h 335"/>
              <a:gd name="T20" fmla="*/ 166 w 335"/>
              <a:gd name="T21" fmla="*/ 166 h 335"/>
              <a:gd name="T22" fmla="*/ 166 w 335"/>
              <a:gd name="T23" fmla="*/ 190 h 335"/>
              <a:gd name="T24" fmla="*/ 165 w 335"/>
              <a:gd name="T25" fmla="*/ 219 h 335"/>
              <a:gd name="T26" fmla="*/ 136 w 335"/>
              <a:gd name="T27" fmla="*/ 220 h 335"/>
              <a:gd name="T28" fmla="*/ 111 w 335"/>
              <a:gd name="T29" fmla="*/ 220 h 335"/>
              <a:gd name="T30" fmla="*/ 111 w 335"/>
              <a:gd name="T31" fmla="*/ 245 h 335"/>
              <a:gd name="T32" fmla="*/ 110 w 335"/>
              <a:gd name="T33" fmla="*/ 273 h 335"/>
              <a:gd name="T34" fmla="*/ 82 w 335"/>
              <a:gd name="T35" fmla="*/ 274 h 335"/>
              <a:gd name="T36" fmla="*/ 57 w 335"/>
              <a:gd name="T37" fmla="*/ 274 h 335"/>
              <a:gd name="T38" fmla="*/ 57 w 335"/>
              <a:gd name="T39" fmla="*/ 299 h 335"/>
              <a:gd name="T40" fmla="*/ 56 w 335"/>
              <a:gd name="T41" fmla="*/ 328 h 335"/>
              <a:gd name="T42" fmla="*/ 27 w 335"/>
              <a:gd name="T43" fmla="*/ 329 h 335"/>
              <a:gd name="T44" fmla="*/ 3 w 335"/>
              <a:gd name="T45" fmla="*/ 329 h 335"/>
              <a:gd name="T46" fmla="*/ 0 w 335"/>
              <a:gd name="T47" fmla="*/ 326 h 335"/>
              <a:gd name="T48" fmla="*/ 28 w 335"/>
              <a:gd name="T49" fmla="*/ 325 h 335"/>
              <a:gd name="T50" fmla="*/ 53 w 335"/>
              <a:gd name="T51" fmla="*/ 325 h 335"/>
              <a:gd name="T52" fmla="*/ 53 w 335"/>
              <a:gd name="T53" fmla="*/ 300 h 335"/>
              <a:gd name="T54" fmla="*/ 54 w 335"/>
              <a:gd name="T55" fmla="*/ 272 h 335"/>
              <a:gd name="T56" fmla="*/ 83 w 335"/>
              <a:gd name="T57" fmla="*/ 271 h 335"/>
              <a:gd name="T58" fmla="*/ 107 w 335"/>
              <a:gd name="T59" fmla="*/ 271 h 335"/>
              <a:gd name="T60" fmla="*/ 108 w 335"/>
              <a:gd name="T61" fmla="*/ 246 h 335"/>
              <a:gd name="T62" fmla="*/ 109 w 335"/>
              <a:gd name="T63" fmla="*/ 217 h 335"/>
              <a:gd name="T64" fmla="*/ 137 w 335"/>
              <a:gd name="T65" fmla="*/ 216 h 335"/>
              <a:gd name="T66" fmla="*/ 162 w 335"/>
              <a:gd name="T67" fmla="*/ 216 h 335"/>
              <a:gd name="T68" fmla="*/ 162 w 335"/>
              <a:gd name="T69" fmla="*/ 192 h 335"/>
              <a:gd name="T70" fmla="*/ 163 w 335"/>
              <a:gd name="T71" fmla="*/ 163 h 335"/>
              <a:gd name="T72" fmla="*/ 192 w 335"/>
              <a:gd name="T73" fmla="*/ 162 h 335"/>
              <a:gd name="T74" fmla="*/ 216 w 335"/>
              <a:gd name="T75" fmla="*/ 162 h 335"/>
              <a:gd name="T76" fmla="*/ 216 w 335"/>
              <a:gd name="T77" fmla="*/ 137 h 335"/>
              <a:gd name="T78" fmla="*/ 217 w 335"/>
              <a:gd name="T79" fmla="*/ 109 h 335"/>
              <a:gd name="T80" fmla="*/ 246 w 335"/>
              <a:gd name="T81" fmla="*/ 107 h 335"/>
              <a:gd name="T82" fmla="*/ 271 w 335"/>
              <a:gd name="T83" fmla="*/ 107 h 335"/>
              <a:gd name="T84" fmla="*/ 271 w 335"/>
              <a:gd name="T85" fmla="*/ 83 h 335"/>
              <a:gd name="T86" fmla="*/ 272 w 335"/>
              <a:gd name="T87" fmla="*/ 54 h 335"/>
              <a:gd name="T88" fmla="*/ 300 w 335"/>
              <a:gd name="T89" fmla="*/ 53 h 335"/>
              <a:gd name="T90" fmla="*/ 325 w 335"/>
              <a:gd name="T91" fmla="*/ 53 h 335"/>
              <a:gd name="T92" fmla="*/ 325 w 335"/>
              <a:gd name="T93" fmla="*/ 28 h 335"/>
              <a:gd name="T94" fmla="*/ 326 w 335"/>
              <a:gd name="T95" fmla="*/ 0 h 335"/>
              <a:gd name="T96" fmla="*/ 329 w 335"/>
              <a:gd name="T97" fmla="*/ 3 h 335"/>
              <a:gd name="T98" fmla="*/ 329 w 335"/>
              <a:gd name="T99" fmla="*/ 27 h 335"/>
              <a:gd name="T100" fmla="*/ 328 w 335"/>
              <a:gd name="T101"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5" h="335">
                <a:moveTo>
                  <a:pt x="328" y="56"/>
                </a:moveTo>
                <a:cubicBezTo>
                  <a:pt x="320" y="63"/>
                  <a:pt x="309" y="60"/>
                  <a:pt x="299" y="57"/>
                </a:cubicBezTo>
                <a:cubicBezTo>
                  <a:pt x="290" y="54"/>
                  <a:pt x="280" y="51"/>
                  <a:pt x="274" y="57"/>
                </a:cubicBezTo>
                <a:cubicBezTo>
                  <a:pt x="269" y="63"/>
                  <a:pt x="271" y="72"/>
                  <a:pt x="274" y="82"/>
                </a:cubicBezTo>
                <a:cubicBezTo>
                  <a:pt x="278" y="92"/>
                  <a:pt x="281" y="103"/>
                  <a:pt x="273" y="110"/>
                </a:cubicBezTo>
                <a:cubicBezTo>
                  <a:pt x="266" y="118"/>
                  <a:pt x="255" y="114"/>
                  <a:pt x="245" y="111"/>
                </a:cubicBezTo>
                <a:cubicBezTo>
                  <a:pt x="235" y="108"/>
                  <a:pt x="226" y="105"/>
                  <a:pt x="220" y="111"/>
                </a:cubicBezTo>
                <a:cubicBezTo>
                  <a:pt x="214" y="117"/>
                  <a:pt x="217" y="126"/>
                  <a:pt x="220" y="136"/>
                </a:cubicBezTo>
                <a:cubicBezTo>
                  <a:pt x="223" y="146"/>
                  <a:pt x="227" y="157"/>
                  <a:pt x="219" y="165"/>
                </a:cubicBezTo>
                <a:cubicBezTo>
                  <a:pt x="211" y="172"/>
                  <a:pt x="201" y="169"/>
                  <a:pt x="190" y="166"/>
                </a:cubicBezTo>
                <a:cubicBezTo>
                  <a:pt x="181" y="163"/>
                  <a:pt x="172" y="160"/>
                  <a:pt x="166" y="166"/>
                </a:cubicBezTo>
                <a:cubicBezTo>
                  <a:pt x="160" y="172"/>
                  <a:pt x="163" y="181"/>
                  <a:pt x="166" y="190"/>
                </a:cubicBezTo>
                <a:cubicBezTo>
                  <a:pt x="169" y="201"/>
                  <a:pt x="172" y="211"/>
                  <a:pt x="165" y="219"/>
                </a:cubicBezTo>
                <a:cubicBezTo>
                  <a:pt x="157" y="227"/>
                  <a:pt x="146" y="223"/>
                  <a:pt x="136" y="220"/>
                </a:cubicBezTo>
                <a:cubicBezTo>
                  <a:pt x="126" y="217"/>
                  <a:pt x="117" y="214"/>
                  <a:pt x="111" y="220"/>
                </a:cubicBezTo>
                <a:cubicBezTo>
                  <a:pt x="105" y="226"/>
                  <a:pt x="108" y="235"/>
                  <a:pt x="111" y="245"/>
                </a:cubicBezTo>
                <a:cubicBezTo>
                  <a:pt x="115" y="255"/>
                  <a:pt x="118" y="266"/>
                  <a:pt x="110" y="273"/>
                </a:cubicBezTo>
                <a:cubicBezTo>
                  <a:pt x="103" y="281"/>
                  <a:pt x="92" y="278"/>
                  <a:pt x="82" y="274"/>
                </a:cubicBezTo>
                <a:cubicBezTo>
                  <a:pt x="72" y="271"/>
                  <a:pt x="63" y="268"/>
                  <a:pt x="57" y="274"/>
                </a:cubicBezTo>
                <a:cubicBezTo>
                  <a:pt x="51" y="280"/>
                  <a:pt x="54" y="289"/>
                  <a:pt x="57" y="299"/>
                </a:cubicBezTo>
                <a:cubicBezTo>
                  <a:pt x="60" y="309"/>
                  <a:pt x="64" y="320"/>
                  <a:pt x="56" y="328"/>
                </a:cubicBezTo>
                <a:cubicBezTo>
                  <a:pt x="48" y="335"/>
                  <a:pt x="38" y="332"/>
                  <a:pt x="27" y="329"/>
                </a:cubicBezTo>
                <a:cubicBezTo>
                  <a:pt x="18" y="326"/>
                  <a:pt x="9" y="323"/>
                  <a:pt x="3" y="329"/>
                </a:cubicBezTo>
                <a:cubicBezTo>
                  <a:pt x="0" y="326"/>
                  <a:pt x="0" y="326"/>
                  <a:pt x="0" y="326"/>
                </a:cubicBezTo>
                <a:cubicBezTo>
                  <a:pt x="7" y="318"/>
                  <a:pt x="18" y="322"/>
                  <a:pt x="28" y="325"/>
                </a:cubicBezTo>
                <a:cubicBezTo>
                  <a:pt x="38" y="328"/>
                  <a:pt x="47" y="331"/>
                  <a:pt x="53" y="325"/>
                </a:cubicBezTo>
                <a:cubicBezTo>
                  <a:pt x="59" y="319"/>
                  <a:pt x="56" y="310"/>
                  <a:pt x="53" y="300"/>
                </a:cubicBezTo>
                <a:cubicBezTo>
                  <a:pt x="50" y="290"/>
                  <a:pt x="47" y="279"/>
                  <a:pt x="54" y="272"/>
                </a:cubicBezTo>
                <a:cubicBezTo>
                  <a:pt x="62" y="264"/>
                  <a:pt x="73" y="267"/>
                  <a:pt x="83" y="271"/>
                </a:cubicBezTo>
                <a:cubicBezTo>
                  <a:pt x="92" y="274"/>
                  <a:pt x="101" y="276"/>
                  <a:pt x="107" y="271"/>
                </a:cubicBezTo>
                <a:cubicBezTo>
                  <a:pt x="113" y="265"/>
                  <a:pt x="111" y="255"/>
                  <a:pt x="108" y="246"/>
                </a:cubicBezTo>
                <a:cubicBezTo>
                  <a:pt x="104" y="236"/>
                  <a:pt x="101" y="225"/>
                  <a:pt x="109" y="217"/>
                </a:cubicBezTo>
                <a:cubicBezTo>
                  <a:pt x="116" y="210"/>
                  <a:pt x="127" y="213"/>
                  <a:pt x="137" y="216"/>
                </a:cubicBezTo>
                <a:cubicBezTo>
                  <a:pt x="147" y="219"/>
                  <a:pt x="156" y="222"/>
                  <a:pt x="162" y="216"/>
                </a:cubicBezTo>
                <a:cubicBezTo>
                  <a:pt x="168" y="210"/>
                  <a:pt x="165" y="201"/>
                  <a:pt x="162" y="192"/>
                </a:cubicBezTo>
                <a:cubicBezTo>
                  <a:pt x="159" y="181"/>
                  <a:pt x="155" y="171"/>
                  <a:pt x="163" y="163"/>
                </a:cubicBezTo>
                <a:cubicBezTo>
                  <a:pt x="171" y="155"/>
                  <a:pt x="181" y="159"/>
                  <a:pt x="192" y="162"/>
                </a:cubicBezTo>
                <a:cubicBezTo>
                  <a:pt x="201" y="165"/>
                  <a:pt x="210" y="168"/>
                  <a:pt x="216" y="162"/>
                </a:cubicBezTo>
                <a:cubicBezTo>
                  <a:pt x="222" y="156"/>
                  <a:pt x="219" y="147"/>
                  <a:pt x="216" y="137"/>
                </a:cubicBezTo>
                <a:cubicBezTo>
                  <a:pt x="213" y="127"/>
                  <a:pt x="210" y="116"/>
                  <a:pt x="217" y="109"/>
                </a:cubicBezTo>
                <a:cubicBezTo>
                  <a:pt x="225" y="101"/>
                  <a:pt x="236" y="104"/>
                  <a:pt x="246" y="107"/>
                </a:cubicBezTo>
                <a:cubicBezTo>
                  <a:pt x="256" y="110"/>
                  <a:pt x="265" y="113"/>
                  <a:pt x="271" y="107"/>
                </a:cubicBezTo>
                <a:cubicBezTo>
                  <a:pt x="277" y="101"/>
                  <a:pt x="274" y="92"/>
                  <a:pt x="271" y="83"/>
                </a:cubicBezTo>
                <a:cubicBezTo>
                  <a:pt x="267" y="72"/>
                  <a:pt x="264" y="62"/>
                  <a:pt x="272" y="54"/>
                </a:cubicBezTo>
                <a:cubicBezTo>
                  <a:pt x="279" y="47"/>
                  <a:pt x="290" y="50"/>
                  <a:pt x="300" y="53"/>
                </a:cubicBezTo>
                <a:cubicBezTo>
                  <a:pt x="310" y="56"/>
                  <a:pt x="319" y="59"/>
                  <a:pt x="325" y="53"/>
                </a:cubicBezTo>
                <a:cubicBezTo>
                  <a:pt x="331" y="47"/>
                  <a:pt x="328" y="38"/>
                  <a:pt x="325" y="28"/>
                </a:cubicBezTo>
                <a:cubicBezTo>
                  <a:pt x="322" y="18"/>
                  <a:pt x="318" y="7"/>
                  <a:pt x="326" y="0"/>
                </a:cubicBezTo>
                <a:cubicBezTo>
                  <a:pt x="329" y="3"/>
                  <a:pt x="329" y="3"/>
                  <a:pt x="329" y="3"/>
                </a:cubicBezTo>
                <a:cubicBezTo>
                  <a:pt x="323" y="9"/>
                  <a:pt x="326" y="18"/>
                  <a:pt x="329" y="27"/>
                </a:cubicBezTo>
                <a:cubicBezTo>
                  <a:pt x="332" y="38"/>
                  <a:pt x="335" y="48"/>
                  <a:pt x="328" y="56"/>
                </a:cubicBezTo>
                <a:close/>
              </a:path>
            </a:pathLst>
          </a:cu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9" name="Freeform 22">
            <a:extLst>
              <a:ext uri="{FF2B5EF4-FFF2-40B4-BE49-F238E27FC236}">
                <a16:creationId xmlns:a16="http://schemas.microsoft.com/office/drawing/2014/main" id="{0A3978EE-87B3-408D-A91B-D0A36FF639A4}"/>
              </a:ext>
            </a:extLst>
          </p:cNvPr>
          <p:cNvSpPr>
            <a:spLocks/>
          </p:cNvSpPr>
          <p:nvPr userDrawn="1"/>
        </p:nvSpPr>
        <p:spPr bwMode="auto">
          <a:xfrm>
            <a:off x="4156075" y="5248275"/>
            <a:ext cx="657225" cy="654050"/>
          </a:xfrm>
          <a:custGeom>
            <a:avLst/>
            <a:gdLst>
              <a:gd name="T0" fmla="*/ 8 w 336"/>
              <a:gd name="T1" fmla="*/ 279 h 335"/>
              <a:gd name="T2" fmla="*/ 37 w 336"/>
              <a:gd name="T3" fmla="*/ 278 h 335"/>
              <a:gd name="T4" fmla="*/ 61 w 336"/>
              <a:gd name="T5" fmla="*/ 278 h 335"/>
              <a:gd name="T6" fmla="*/ 61 w 336"/>
              <a:gd name="T7" fmla="*/ 253 h 335"/>
              <a:gd name="T8" fmla="*/ 63 w 336"/>
              <a:gd name="T9" fmla="*/ 225 h 335"/>
              <a:gd name="T10" fmla="*/ 91 w 336"/>
              <a:gd name="T11" fmla="*/ 224 h 335"/>
              <a:gd name="T12" fmla="*/ 116 w 336"/>
              <a:gd name="T13" fmla="*/ 224 h 335"/>
              <a:gd name="T14" fmla="*/ 116 w 336"/>
              <a:gd name="T15" fmla="*/ 199 h 335"/>
              <a:gd name="T16" fmla="*/ 117 w 336"/>
              <a:gd name="T17" fmla="*/ 170 h 335"/>
              <a:gd name="T18" fmla="*/ 146 w 336"/>
              <a:gd name="T19" fmla="*/ 169 h 335"/>
              <a:gd name="T20" fmla="*/ 170 w 336"/>
              <a:gd name="T21" fmla="*/ 169 h 335"/>
              <a:gd name="T22" fmla="*/ 170 w 336"/>
              <a:gd name="T23" fmla="*/ 145 h 335"/>
              <a:gd name="T24" fmla="*/ 171 w 336"/>
              <a:gd name="T25" fmla="*/ 116 h 335"/>
              <a:gd name="T26" fmla="*/ 200 w 336"/>
              <a:gd name="T27" fmla="*/ 115 h 335"/>
              <a:gd name="T28" fmla="*/ 225 w 336"/>
              <a:gd name="T29" fmla="*/ 115 h 335"/>
              <a:gd name="T30" fmla="*/ 225 w 336"/>
              <a:gd name="T31" fmla="*/ 90 h 335"/>
              <a:gd name="T32" fmla="*/ 226 w 336"/>
              <a:gd name="T33" fmla="*/ 62 h 335"/>
              <a:gd name="T34" fmla="*/ 254 w 336"/>
              <a:gd name="T35" fmla="*/ 61 h 335"/>
              <a:gd name="T36" fmla="*/ 279 w 336"/>
              <a:gd name="T37" fmla="*/ 60 h 335"/>
              <a:gd name="T38" fmla="*/ 279 w 336"/>
              <a:gd name="T39" fmla="*/ 36 h 335"/>
              <a:gd name="T40" fmla="*/ 280 w 336"/>
              <a:gd name="T41" fmla="*/ 7 h 335"/>
              <a:gd name="T42" fmla="*/ 309 w 336"/>
              <a:gd name="T43" fmla="*/ 6 h 335"/>
              <a:gd name="T44" fmla="*/ 333 w 336"/>
              <a:gd name="T45" fmla="*/ 6 h 335"/>
              <a:gd name="T46" fmla="*/ 336 w 336"/>
              <a:gd name="T47" fmla="*/ 9 h 335"/>
              <a:gd name="T48" fmla="*/ 307 w 336"/>
              <a:gd name="T49" fmla="*/ 10 h 335"/>
              <a:gd name="T50" fmla="*/ 283 w 336"/>
              <a:gd name="T51" fmla="*/ 10 h 335"/>
              <a:gd name="T52" fmla="*/ 283 w 336"/>
              <a:gd name="T53" fmla="*/ 35 h 335"/>
              <a:gd name="T54" fmla="*/ 282 w 336"/>
              <a:gd name="T55" fmla="*/ 63 h 335"/>
              <a:gd name="T56" fmla="*/ 253 w 336"/>
              <a:gd name="T57" fmla="*/ 64 h 335"/>
              <a:gd name="T58" fmla="*/ 228 w 336"/>
              <a:gd name="T59" fmla="*/ 64 h 335"/>
              <a:gd name="T60" fmla="*/ 228 w 336"/>
              <a:gd name="T61" fmla="*/ 89 h 335"/>
              <a:gd name="T62" fmla="*/ 227 w 336"/>
              <a:gd name="T63" fmla="*/ 118 h 335"/>
              <a:gd name="T64" fmla="*/ 199 w 336"/>
              <a:gd name="T65" fmla="*/ 119 h 335"/>
              <a:gd name="T66" fmla="*/ 174 w 336"/>
              <a:gd name="T67" fmla="*/ 119 h 335"/>
              <a:gd name="T68" fmla="*/ 174 w 336"/>
              <a:gd name="T69" fmla="*/ 143 h 335"/>
              <a:gd name="T70" fmla="*/ 173 w 336"/>
              <a:gd name="T71" fmla="*/ 172 h 335"/>
              <a:gd name="T72" fmla="*/ 144 w 336"/>
              <a:gd name="T73" fmla="*/ 173 h 335"/>
              <a:gd name="T74" fmla="*/ 120 w 336"/>
              <a:gd name="T75" fmla="*/ 173 h 335"/>
              <a:gd name="T76" fmla="*/ 120 w 336"/>
              <a:gd name="T77" fmla="*/ 198 h 335"/>
              <a:gd name="T78" fmla="*/ 119 w 336"/>
              <a:gd name="T79" fmla="*/ 226 h 335"/>
              <a:gd name="T80" fmla="*/ 90 w 336"/>
              <a:gd name="T81" fmla="*/ 227 h 335"/>
              <a:gd name="T82" fmla="*/ 65 w 336"/>
              <a:gd name="T83" fmla="*/ 228 h 335"/>
              <a:gd name="T84" fmla="*/ 65 w 336"/>
              <a:gd name="T85" fmla="*/ 252 h 335"/>
              <a:gd name="T86" fmla="*/ 64 w 336"/>
              <a:gd name="T87" fmla="*/ 281 h 335"/>
              <a:gd name="T88" fmla="*/ 36 w 336"/>
              <a:gd name="T89" fmla="*/ 282 h 335"/>
              <a:gd name="T90" fmla="*/ 11 w 336"/>
              <a:gd name="T91" fmla="*/ 282 h 335"/>
              <a:gd name="T92" fmla="*/ 11 w 336"/>
              <a:gd name="T93" fmla="*/ 307 h 335"/>
              <a:gd name="T94" fmla="*/ 10 w 336"/>
              <a:gd name="T95" fmla="*/ 335 h 335"/>
              <a:gd name="T96" fmla="*/ 7 w 336"/>
              <a:gd name="T97" fmla="*/ 332 h 335"/>
              <a:gd name="T98" fmla="*/ 7 w 336"/>
              <a:gd name="T99" fmla="*/ 308 h 335"/>
              <a:gd name="T100" fmla="*/ 8 w 336"/>
              <a:gd name="T101" fmla="*/ 279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6" h="335">
                <a:moveTo>
                  <a:pt x="8" y="279"/>
                </a:moveTo>
                <a:cubicBezTo>
                  <a:pt x="16" y="271"/>
                  <a:pt x="26" y="275"/>
                  <a:pt x="37" y="278"/>
                </a:cubicBezTo>
                <a:cubicBezTo>
                  <a:pt x="46" y="281"/>
                  <a:pt x="55" y="284"/>
                  <a:pt x="61" y="278"/>
                </a:cubicBezTo>
                <a:cubicBezTo>
                  <a:pt x="67" y="272"/>
                  <a:pt x="64" y="263"/>
                  <a:pt x="61" y="253"/>
                </a:cubicBezTo>
                <a:cubicBezTo>
                  <a:pt x="58" y="243"/>
                  <a:pt x="55" y="232"/>
                  <a:pt x="63" y="225"/>
                </a:cubicBezTo>
                <a:cubicBezTo>
                  <a:pt x="70" y="217"/>
                  <a:pt x="81" y="220"/>
                  <a:pt x="91" y="224"/>
                </a:cubicBezTo>
                <a:cubicBezTo>
                  <a:pt x="101" y="227"/>
                  <a:pt x="110" y="230"/>
                  <a:pt x="116" y="224"/>
                </a:cubicBezTo>
                <a:cubicBezTo>
                  <a:pt x="122" y="218"/>
                  <a:pt x="119" y="209"/>
                  <a:pt x="116" y="199"/>
                </a:cubicBezTo>
                <a:cubicBezTo>
                  <a:pt x="113" y="189"/>
                  <a:pt x="109" y="178"/>
                  <a:pt x="117" y="170"/>
                </a:cubicBezTo>
                <a:cubicBezTo>
                  <a:pt x="125" y="163"/>
                  <a:pt x="135" y="166"/>
                  <a:pt x="146" y="169"/>
                </a:cubicBezTo>
                <a:cubicBezTo>
                  <a:pt x="155" y="172"/>
                  <a:pt x="164" y="175"/>
                  <a:pt x="170" y="169"/>
                </a:cubicBezTo>
                <a:cubicBezTo>
                  <a:pt x="176" y="163"/>
                  <a:pt x="173" y="154"/>
                  <a:pt x="170" y="145"/>
                </a:cubicBezTo>
                <a:cubicBezTo>
                  <a:pt x="167" y="134"/>
                  <a:pt x="164" y="124"/>
                  <a:pt x="171" y="116"/>
                </a:cubicBezTo>
                <a:cubicBezTo>
                  <a:pt x="179" y="108"/>
                  <a:pt x="190" y="112"/>
                  <a:pt x="200" y="115"/>
                </a:cubicBezTo>
                <a:cubicBezTo>
                  <a:pt x="209" y="118"/>
                  <a:pt x="219" y="121"/>
                  <a:pt x="225" y="115"/>
                </a:cubicBezTo>
                <a:cubicBezTo>
                  <a:pt x="230" y="109"/>
                  <a:pt x="228" y="100"/>
                  <a:pt x="225" y="90"/>
                </a:cubicBezTo>
                <a:cubicBezTo>
                  <a:pt x="221" y="80"/>
                  <a:pt x="218" y="69"/>
                  <a:pt x="226" y="62"/>
                </a:cubicBezTo>
                <a:cubicBezTo>
                  <a:pt x="233" y="54"/>
                  <a:pt x="244" y="57"/>
                  <a:pt x="254" y="61"/>
                </a:cubicBezTo>
                <a:cubicBezTo>
                  <a:pt x="264" y="64"/>
                  <a:pt x="273" y="66"/>
                  <a:pt x="279" y="60"/>
                </a:cubicBezTo>
                <a:cubicBezTo>
                  <a:pt x="285" y="55"/>
                  <a:pt x="282" y="45"/>
                  <a:pt x="279" y="36"/>
                </a:cubicBezTo>
                <a:cubicBezTo>
                  <a:pt x="276" y="26"/>
                  <a:pt x="272" y="15"/>
                  <a:pt x="280" y="7"/>
                </a:cubicBezTo>
                <a:cubicBezTo>
                  <a:pt x="288" y="0"/>
                  <a:pt x="298" y="3"/>
                  <a:pt x="309" y="6"/>
                </a:cubicBezTo>
                <a:cubicBezTo>
                  <a:pt x="318" y="9"/>
                  <a:pt x="327" y="12"/>
                  <a:pt x="333" y="6"/>
                </a:cubicBezTo>
                <a:cubicBezTo>
                  <a:pt x="336" y="9"/>
                  <a:pt x="336" y="9"/>
                  <a:pt x="336" y="9"/>
                </a:cubicBezTo>
                <a:cubicBezTo>
                  <a:pt x="328" y="17"/>
                  <a:pt x="318" y="13"/>
                  <a:pt x="307" y="10"/>
                </a:cubicBezTo>
                <a:cubicBezTo>
                  <a:pt x="298" y="7"/>
                  <a:pt x="289" y="4"/>
                  <a:pt x="283" y="10"/>
                </a:cubicBezTo>
                <a:cubicBezTo>
                  <a:pt x="277" y="16"/>
                  <a:pt x="280" y="25"/>
                  <a:pt x="283" y="35"/>
                </a:cubicBezTo>
                <a:cubicBezTo>
                  <a:pt x="286" y="45"/>
                  <a:pt x="289" y="56"/>
                  <a:pt x="282" y="63"/>
                </a:cubicBezTo>
                <a:cubicBezTo>
                  <a:pt x="274" y="71"/>
                  <a:pt x="263" y="68"/>
                  <a:pt x="253" y="64"/>
                </a:cubicBezTo>
                <a:cubicBezTo>
                  <a:pt x="243" y="61"/>
                  <a:pt x="234" y="58"/>
                  <a:pt x="228" y="64"/>
                </a:cubicBezTo>
                <a:cubicBezTo>
                  <a:pt x="222" y="70"/>
                  <a:pt x="225" y="79"/>
                  <a:pt x="228" y="89"/>
                </a:cubicBezTo>
                <a:cubicBezTo>
                  <a:pt x="232" y="99"/>
                  <a:pt x="235" y="110"/>
                  <a:pt x="227" y="118"/>
                </a:cubicBezTo>
                <a:cubicBezTo>
                  <a:pt x="220" y="125"/>
                  <a:pt x="209" y="122"/>
                  <a:pt x="199" y="119"/>
                </a:cubicBezTo>
                <a:cubicBezTo>
                  <a:pt x="189" y="116"/>
                  <a:pt x="180" y="113"/>
                  <a:pt x="174" y="119"/>
                </a:cubicBezTo>
                <a:cubicBezTo>
                  <a:pt x="168" y="125"/>
                  <a:pt x="171" y="134"/>
                  <a:pt x="174" y="143"/>
                </a:cubicBezTo>
                <a:cubicBezTo>
                  <a:pt x="177" y="154"/>
                  <a:pt x="181" y="164"/>
                  <a:pt x="173" y="172"/>
                </a:cubicBezTo>
                <a:cubicBezTo>
                  <a:pt x="165" y="180"/>
                  <a:pt x="155" y="176"/>
                  <a:pt x="144" y="173"/>
                </a:cubicBezTo>
                <a:cubicBezTo>
                  <a:pt x="135" y="170"/>
                  <a:pt x="126" y="167"/>
                  <a:pt x="120" y="173"/>
                </a:cubicBezTo>
                <a:cubicBezTo>
                  <a:pt x="114" y="179"/>
                  <a:pt x="117" y="188"/>
                  <a:pt x="120" y="198"/>
                </a:cubicBezTo>
                <a:cubicBezTo>
                  <a:pt x="123" y="208"/>
                  <a:pt x="126" y="219"/>
                  <a:pt x="119" y="226"/>
                </a:cubicBezTo>
                <a:cubicBezTo>
                  <a:pt x="111" y="234"/>
                  <a:pt x="100" y="231"/>
                  <a:pt x="90" y="227"/>
                </a:cubicBezTo>
                <a:cubicBezTo>
                  <a:pt x="80" y="224"/>
                  <a:pt x="71" y="222"/>
                  <a:pt x="65" y="228"/>
                </a:cubicBezTo>
                <a:cubicBezTo>
                  <a:pt x="59" y="233"/>
                  <a:pt x="62" y="243"/>
                  <a:pt x="65" y="252"/>
                </a:cubicBezTo>
                <a:cubicBezTo>
                  <a:pt x="68" y="262"/>
                  <a:pt x="72" y="273"/>
                  <a:pt x="64" y="281"/>
                </a:cubicBezTo>
                <a:cubicBezTo>
                  <a:pt x="57" y="288"/>
                  <a:pt x="46" y="285"/>
                  <a:pt x="36" y="282"/>
                </a:cubicBezTo>
                <a:cubicBezTo>
                  <a:pt x="26" y="279"/>
                  <a:pt x="17" y="276"/>
                  <a:pt x="11" y="282"/>
                </a:cubicBezTo>
                <a:cubicBezTo>
                  <a:pt x="5" y="288"/>
                  <a:pt x="8" y="297"/>
                  <a:pt x="11" y="307"/>
                </a:cubicBezTo>
                <a:cubicBezTo>
                  <a:pt x="14" y="317"/>
                  <a:pt x="17" y="328"/>
                  <a:pt x="10" y="335"/>
                </a:cubicBezTo>
                <a:cubicBezTo>
                  <a:pt x="7" y="332"/>
                  <a:pt x="7" y="332"/>
                  <a:pt x="7" y="332"/>
                </a:cubicBezTo>
                <a:cubicBezTo>
                  <a:pt x="13" y="326"/>
                  <a:pt x="10" y="317"/>
                  <a:pt x="7" y="308"/>
                </a:cubicBezTo>
                <a:cubicBezTo>
                  <a:pt x="4" y="297"/>
                  <a:pt x="0" y="287"/>
                  <a:pt x="8" y="279"/>
                </a:cubicBezTo>
                <a:close/>
              </a:path>
            </a:pathLst>
          </a:cu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 name="Freeform 23">
            <a:extLst>
              <a:ext uri="{FF2B5EF4-FFF2-40B4-BE49-F238E27FC236}">
                <a16:creationId xmlns:a16="http://schemas.microsoft.com/office/drawing/2014/main" id="{D1222072-1F11-445C-8937-1B50AC4A2A36}"/>
              </a:ext>
            </a:extLst>
          </p:cNvPr>
          <p:cNvSpPr>
            <a:spLocks/>
          </p:cNvSpPr>
          <p:nvPr userDrawn="1"/>
        </p:nvSpPr>
        <p:spPr bwMode="auto">
          <a:xfrm>
            <a:off x="6489700" y="1217613"/>
            <a:ext cx="1489075" cy="1487488"/>
          </a:xfrm>
          <a:custGeom>
            <a:avLst/>
            <a:gdLst>
              <a:gd name="T0" fmla="*/ 726 w 762"/>
              <a:gd name="T1" fmla="*/ 36 h 762"/>
              <a:gd name="T2" fmla="*/ 726 w 762"/>
              <a:gd name="T3" fmla="*/ 163 h 762"/>
              <a:gd name="T4" fmla="*/ 163 w 762"/>
              <a:gd name="T5" fmla="*/ 727 h 762"/>
              <a:gd name="T6" fmla="*/ 35 w 762"/>
              <a:gd name="T7" fmla="*/ 727 h 762"/>
              <a:gd name="T8" fmla="*/ 35 w 762"/>
              <a:gd name="T9" fmla="*/ 727 h 762"/>
              <a:gd name="T10" fmla="*/ 35 w 762"/>
              <a:gd name="T11" fmla="*/ 599 h 762"/>
              <a:gd name="T12" fmla="*/ 599 w 762"/>
              <a:gd name="T13" fmla="*/ 36 h 762"/>
              <a:gd name="T14" fmla="*/ 726 w 762"/>
              <a:gd name="T15" fmla="*/ 36 h 7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2" h="762">
                <a:moveTo>
                  <a:pt x="726" y="36"/>
                </a:moveTo>
                <a:cubicBezTo>
                  <a:pt x="762" y="71"/>
                  <a:pt x="762" y="128"/>
                  <a:pt x="726" y="163"/>
                </a:cubicBezTo>
                <a:cubicBezTo>
                  <a:pt x="163" y="727"/>
                  <a:pt x="163" y="727"/>
                  <a:pt x="163" y="727"/>
                </a:cubicBezTo>
                <a:cubicBezTo>
                  <a:pt x="127" y="762"/>
                  <a:pt x="70" y="762"/>
                  <a:pt x="35" y="727"/>
                </a:cubicBezTo>
                <a:cubicBezTo>
                  <a:pt x="35" y="727"/>
                  <a:pt x="35" y="727"/>
                  <a:pt x="35" y="727"/>
                </a:cubicBezTo>
                <a:cubicBezTo>
                  <a:pt x="0" y="692"/>
                  <a:pt x="0" y="635"/>
                  <a:pt x="35" y="599"/>
                </a:cubicBezTo>
                <a:cubicBezTo>
                  <a:pt x="599" y="36"/>
                  <a:pt x="599" y="36"/>
                  <a:pt x="599" y="36"/>
                </a:cubicBezTo>
                <a:cubicBezTo>
                  <a:pt x="634" y="0"/>
                  <a:pt x="691" y="0"/>
                  <a:pt x="726" y="36"/>
                </a:cubicBezTo>
                <a:close/>
              </a:path>
            </a:pathLst>
          </a:custGeom>
          <a:solidFill>
            <a:schemeClr val="accent3">
              <a:lumMod val="40000"/>
              <a:lumOff val="6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4" name="Freeform 24">
            <a:extLst>
              <a:ext uri="{FF2B5EF4-FFF2-40B4-BE49-F238E27FC236}">
                <a16:creationId xmlns:a16="http://schemas.microsoft.com/office/drawing/2014/main" id="{EAEFBC92-8563-4268-A0D7-DACDB774E884}"/>
              </a:ext>
            </a:extLst>
          </p:cNvPr>
          <p:cNvSpPr>
            <a:spLocks/>
          </p:cNvSpPr>
          <p:nvPr userDrawn="1"/>
        </p:nvSpPr>
        <p:spPr bwMode="auto">
          <a:xfrm>
            <a:off x="7683500" y="1422400"/>
            <a:ext cx="893763" cy="890588"/>
          </a:xfrm>
          <a:custGeom>
            <a:avLst/>
            <a:gdLst>
              <a:gd name="T0" fmla="*/ 422 w 457"/>
              <a:gd name="T1" fmla="*/ 35 h 456"/>
              <a:gd name="T2" fmla="*/ 422 w 457"/>
              <a:gd name="T3" fmla="*/ 162 h 456"/>
              <a:gd name="T4" fmla="*/ 163 w 457"/>
              <a:gd name="T5" fmla="*/ 421 h 456"/>
              <a:gd name="T6" fmla="*/ 35 w 457"/>
              <a:gd name="T7" fmla="*/ 421 h 456"/>
              <a:gd name="T8" fmla="*/ 35 w 457"/>
              <a:gd name="T9" fmla="*/ 421 h 456"/>
              <a:gd name="T10" fmla="*/ 35 w 457"/>
              <a:gd name="T11" fmla="*/ 294 h 456"/>
              <a:gd name="T12" fmla="*/ 294 w 457"/>
              <a:gd name="T13" fmla="*/ 35 h 456"/>
              <a:gd name="T14" fmla="*/ 422 w 457"/>
              <a:gd name="T15" fmla="*/ 35 h 4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7" h="456">
                <a:moveTo>
                  <a:pt x="422" y="35"/>
                </a:moveTo>
                <a:cubicBezTo>
                  <a:pt x="457" y="70"/>
                  <a:pt x="457" y="127"/>
                  <a:pt x="422" y="162"/>
                </a:cubicBezTo>
                <a:cubicBezTo>
                  <a:pt x="163" y="421"/>
                  <a:pt x="163" y="421"/>
                  <a:pt x="163" y="421"/>
                </a:cubicBezTo>
                <a:cubicBezTo>
                  <a:pt x="128" y="456"/>
                  <a:pt x="70" y="456"/>
                  <a:pt x="35" y="421"/>
                </a:cubicBezTo>
                <a:cubicBezTo>
                  <a:pt x="35" y="421"/>
                  <a:pt x="35" y="421"/>
                  <a:pt x="35" y="421"/>
                </a:cubicBezTo>
                <a:cubicBezTo>
                  <a:pt x="0" y="386"/>
                  <a:pt x="0" y="329"/>
                  <a:pt x="35" y="294"/>
                </a:cubicBezTo>
                <a:cubicBezTo>
                  <a:pt x="294" y="35"/>
                  <a:pt x="294" y="35"/>
                  <a:pt x="294" y="35"/>
                </a:cubicBezTo>
                <a:cubicBezTo>
                  <a:pt x="329" y="0"/>
                  <a:pt x="386" y="0"/>
                  <a:pt x="422"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5" name="Freeform 25">
            <a:extLst>
              <a:ext uri="{FF2B5EF4-FFF2-40B4-BE49-F238E27FC236}">
                <a16:creationId xmlns:a16="http://schemas.microsoft.com/office/drawing/2014/main" id="{44D3A99D-36E0-4BEF-B798-01AA6A81508C}"/>
              </a:ext>
            </a:extLst>
          </p:cNvPr>
          <p:cNvSpPr>
            <a:spLocks/>
          </p:cNvSpPr>
          <p:nvPr userDrawn="1"/>
        </p:nvSpPr>
        <p:spPr bwMode="auto">
          <a:xfrm>
            <a:off x="4030663" y="1473200"/>
            <a:ext cx="1257300" cy="1257300"/>
          </a:xfrm>
          <a:custGeom>
            <a:avLst/>
            <a:gdLst>
              <a:gd name="T0" fmla="*/ 608 w 643"/>
              <a:gd name="T1" fmla="*/ 35 h 644"/>
              <a:gd name="T2" fmla="*/ 608 w 643"/>
              <a:gd name="T3" fmla="*/ 163 h 644"/>
              <a:gd name="T4" fmla="*/ 163 w 643"/>
              <a:gd name="T5" fmla="*/ 609 h 644"/>
              <a:gd name="T6" fmla="*/ 35 w 643"/>
              <a:gd name="T7" fmla="*/ 609 h 644"/>
              <a:gd name="T8" fmla="*/ 35 w 643"/>
              <a:gd name="T9" fmla="*/ 609 h 644"/>
              <a:gd name="T10" fmla="*/ 35 w 643"/>
              <a:gd name="T11" fmla="*/ 481 h 644"/>
              <a:gd name="T12" fmla="*/ 480 w 643"/>
              <a:gd name="T13" fmla="*/ 35 h 644"/>
              <a:gd name="T14" fmla="*/ 608 w 643"/>
              <a:gd name="T15" fmla="*/ 35 h 6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3" h="644">
                <a:moveTo>
                  <a:pt x="608" y="35"/>
                </a:moveTo>
                <a:cubicBezTo>
                  <a:pt x="643" y="71"/>
                  <a:pt x="643" y="128"/>
                  <a:pt x="608" y="163"/>
                </a:cubicBezTo>
                <a:cubicBezTo>
                  <a:pt x="163" y="609"/>
                  <a:pt x="163" y="609"/>
                  <a:pt x="163" y="609"/>
                </a:cubicBezTo>
                <a:cubicBezTo>
                  <a:pt x="127" y="644"/>
                  <a:pt x="70" y="644"/>
                  <a:pt x="35" y="609"/>
                </a:cubicBezTo>
                <a:cubicBezTo>
                  <a:pt x="35" y="609"/>
                  <a:pt x="35" y="609"/>
                  <a:pt x="35" y="609"/>
                </a:cubicBezTo>
                <a:cubicBezTo>
                  <a:pt x="0" y="573"/>
                  <a:pt x="0" y="516"/>
                  <a:pt x="35" y="481"/>
                </a:cubicBezTo>
                <a:cubicBezTo>
                  <a:pt x="480" y="35"/>
                  <a:pt x="480" y="35"/>
                  <a:pt x="480" y="35"/>
                </a:cubicBezTo>
                <a:cubicBezTo>
                  <a:pt x="516" y="0"/>
                  <a:pt x="573" y="0"/>
                  <a:pt x="608"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6" name="Freeform 26">
            <a:extLst>
              <a:ext uri="{FF2B5EF4-FFF2-40B4-BE49-F238E27FC236}">
                <a16:creationId xmlns:a16="http://schemas.microsoft.com/office/drawing/2014/main" id="{44BC6767-1009-4621-B230-D913B56BD39F}"/>
              </a:ext>
            </a:extLst>
          </p:cNvPr>
          <p:cNvSpPr>
            <a:spLocks/>
          </p:cNvSpPr>
          <p:nvPr userDrawn="1"/>
        </p:nvSpPr>
        <p:spPr bwMode="auto">
          <a:xfrm>
            <a:off x="6821488" y="4119563"/>
            <a:ext cx="1257300" cy="1257300"/>
          </a:xfrm>
          <a:custGeom>
            <a:avLst/>
            <a:gdLst>
              <a:gd name="T0" fmla="*/ 608 w 643"/>
              <a:gd name="T1" fmla="*/ 35 h 644"/>
              <a:gd name="T2" fmla="*/ 608 w 643"/>
              <a:gd name="T3" fmla="*/ 163 h 644"/>
              <a:gd name="T4" fmla="*/ 162 w 643"/>
              <a:gd name="T5" fmla="*/ 609 h 644"/>
              <a:gd name="T6" fmla="*/ 35 w 643"/>
              <a:gd name="T7" fmla="*/ 609 h 644"/>
              <a:gd name="T8" fmla="*/ 35 w 643"/>
              <a:gd name="T9" fmla="*/ 609 h 644"/>
              <a:gd name="T10" fmla="*/ 35 w 643"/>
              <a:gd name="T11" fmla="*/ 481 h 644"/>
              <a:gd name="T12" fmla="*/ 480 w 643"/>
              <a:gd name="T13" fmla="*/ 35 h 644"/>
              <a:gd name="T14" fmla="*/ 608 w 643"/>
              <a:gd name="T15" fmla="*/ 35 h 6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3" h="644">
                <a:moveTo>
                  <a:pt x="608" y="35"/>
                </a:moveTo>
                <a:cubicBezTo>
                  <a:pt x="643" y="71"/>
                  <a:pt x="643" y="128"/>
                  <a:pt x="608" y="163"/>
                </a:cubicBezTo>
                <a:cubicBezTo>
                  <a:pt x="162" y="609"/>
                  <a:pt x="162" y="609"/>
                  <a:pt x="162" y="609"/>
                </a:cubicBezTo>
                <a:cubicBezTo>
                  <a:pt x="127" y="644"/>
                  <a:pt x="70" y="644"/>
                  <a:pt x="35" y="609"/>
                </a:cubicBezTo>
                <a:cubicBezTo>
                  <a:pt x="35" y="609"/>
                  <a:pt x="35" y="609"/>
                  <a:pt x="35" y="609"/>
                </a:cubicBezTo>
                <a:cubicBezTo>
                  <a:pt x="0" y="573"/>
                  <a:pt x="0" y="516"/>
                  <a:pt x="35" y="481"/>
                </a:cubicBezTo>
                <a:cubicBezTo>
                  <a:pt x="480" y="35"/>
                  <a:pt x="480" y="35"/>
                  <a:pt x="480" y="35"/>
                </a:cubicBezTo>
                <a:cubicBezTo>
                  <a:pt x="516" y="0"/>
                  <a:pt x="573" y="0"/>
                  <a:pt x="608"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7" name="Freeform 27">
            <a:extLst>
              <a:ext uri="{FF2B5EF4-FFF2-40B4-BE49-F238E27FC236}">
                <a16:creationId xmlns:a16="http://schemas.microsoft.com/office/drawing/2014/main" id="{6308575C-F1D0-446B-943D-7C46D816CC00}"/>
              </a:ext>
            </a:extLst>
          </p:cNvPr>
          <p:cNvSpPr>
            <a:spLocks/>
          </p:cNvSpPr>
          <p:nvPr userDrawn="1"/>
        </p:nvSpPr>
        <p:spPr bwMode="auto">
          <a:xfrm>
            <a:off x="6689725" y="898525"/>
            <a:ext cx="401638" cy="403225"/>
          </a:xfrm>
          <a:custGeom>
            <a:avLst/>
            <a:gdLst>
              <a:gd name="T0" fmla="*/ 169 w 206"/>
              <a:gd name="T1" fmla="*/ 36 h 206"/>
              <a:gd name="T2" fmla="*/ 169 w 206"/>
              <a:gd name="T3" fmla="*/ 169 h 206"/>
              <a:gd name="T4" fmla="*/ 36 w 206"/>
              <a:gd name="T5" fmla="*/ 169 h 206"/>
              <a:gd name="T6" fmla="*/ 36 w 206"/>
              <a:gd name="T7" fmla="*/ 36 h 206"/>
              <a:gd name="T8" fmla="*/ 169 w 206"/>
              <a:gd name="T9" fmla="*/ 36 h 206"/>
            </a:gdLst>
            <a:ahLst/>
            <a:cxnLst>
              <a:cxn ang="0">
                <a:pos x="T0" y="T1"/>
              </a:cxn>
              <a:cxn ang="0">
                <a:pos x="T2" y="T3"/>
              </a:cxn>
              <a:cxn ang="0">
                <a:pos x="T4" y="T5"/>
              </a:cxn>
              <a:cxn ang="0">
                <a:pos x="T6" y="T7"/>
              </a:cxn>
              <a:cxn ang="0">
                <a:pos x="T8" y="T9"/>
              </a:cxn>
            </a:cxnLst>
            <a:rect l="0" t="0" r="r" b="b"/>
            <a:pathLst>
              <a:path w="206" h="206">
                <a:moveTo>
                  <a:pt x="169" y="36"/>
                </a:moveTo>
                <a:cubicBezTo>
                  <a:pt x="206" y="73"/>
                  <a:pt x="206" y="132"/>
                  <a:pt x="169" y="169"/>
                </a:cubicBezTo>
                <a:cubicBezTo>
                  <a:pt x="132" y="206"/>
                  <a:pt x="73" y="206"/>
                  <a:pt x="36" y="169"/>
                </a:cubicBezTo>
                <a:cubicBezTo>
                  <a:pt x="0" y="132"/>
                  <a:pt x="0" y="73"/>
                  <a:pt x="36" y="36"/>
                </a:cubicBezTo>
                <a:cubicBezTo>
                  <a:pt x="73" y="0"/>
                  <a:pt x="132" y="0"/>
                  <a:pt x="169" y="3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8" name="Freeform 28">
            <a:extLst>
              <a:ext uri="{FF2B5EF4-FFF2-40B4-BE49-F238E27FC236}">
                <a16:creationId xmlns:a16="http://schemas.microsoft.com/office/drawing/2014/main" id="{F1587AEF-CE98-4A41-B4D6-242FDBC23ECD}"/>
              </a:ext>
            </a:extLst>
          </p:cNvPr>
          <p:cNvSpPr>
            <a:spLocks/>
          </p:cNvSpPr>
          <p:nvPr userDrawn="1"/>
        </p:nvSpPr>
        <p:spPr bwMode="auto">
          <a:xfrm>
            <a:off x="7896225" y="887413"/>
            <a:ext cx="401638" cy="401638"/>
          </a:xfrm>
          <a:custGeom>
            <a:avLst/>
            <a:gdLst>
              <a:gd name="T0" fmla="*/ 169 w 205"/>
              <a:gd name="T1" fmla="*/ 36 h 206"/>
              <a:gd name="T2" fmla="*/ 169 w 205"/>
              <a:gd name="T3" fmla="*/ 169 h 206"/>
              <a:gd name="T4" fmla="*/ 36 w 205"/>
              <a:gd name="T5" fmla="*/ 169 h 206"/>
              <a:gd name="T6" fmla="*/ 36 w 205"/>
              <a:gd name="T7" fmla="*/ 36 h 206"/>
              <a:gd name="T8" fmla="*/ 169 w 205"/>
              <a:gd name="T9" fmla="*/ 36 h 206"/>
            </a:gdLst>
            <a:ahLst/>
            <a:cxnLst>
              <a:cxn ang="0">
                <a:pos x="T0" y="T1"/>
              </a:cxn>
              <a:cxn ang="0">
                <a:pos x="T2" y="T3"/>
              </a:cxn>
              <a:cxn ang="0">
                <a:pos x="T4" y="T5"/>
              </a:cxn>
              <a:cxn ang="0">
                <a:pos x="T6" y="T7"/>
              </a:cxn>
              <a:cxn ang="0">
                <a:pos x="T8" y="T9"/>
              </a:cxn>
            </a:cxnLst>
            <a:rect l="0" t="0" r="r" b="b"/>
            <a:pathLst>
              <a:path w="205" h="206">
                <a:moveTo>
                  <a:pt x="169" y="36"/>
                </a:moveTo>
                <a:cubicBezTo>
                  <a:pt x="205" y="73"/>
                  <a:pt x="205" y="132"/>
                  <a:pt x="169" y="169"/>
                </a:cubicBezTo>
                <a:cubicBezTo>
                  <a:pt x="132" y="206"/>
                  <a:pt x="73" y="206"/>
                  <a:pt x="36" y="169"/>
                </a:cubicBezTo>
                <a:cubicBezTo>
                  <a:pt x="0" y="132"/>
                  <a:pt x="0" y="73"/>
                  <a:pt x="36" y="36"/>
                </a:cubicBezTo>
                <a:cubicBezTo>
                  <a:pt x="73" y="0"/>
                  <a:pt x="132" y="0"/>
                  <a:pt x="169" y="36"/>
                </a:cubicBezTo>
                <a:close/>
              </a:path>
            </a:pathLst>
          </a:custGeom>
          <a:solidFill>
            <a:schemeClr val="accent3">
              <a:lumMod val="40000"/>
              <a:lumOff val="6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9" name="Freeform 29">
            <a:extLst>
              <a:ext uri="{FF2B5EF4-FFF2-40B4-BE49-F238E27FC236}">
                <a16:creationId xmlns:a16="http://schemas.microsoft.com/office/drawing/2014/main" id="{7EC34812-4101-42F9-8358-59FBD347197D}"/>
              </a:ext>
            </a:extLst>
          </p:cNvPr>
          <p:cNvSpPr>
            <a:spLocks/>
          </p:cNvSpPr>
          <p:nvPr userDrawn="1"/>
        </p:nvSpPr>
        <p:spPr bwMode="auto">
          <a:xfrm>
            <a:off x="6465888" y="5314950"/>
            <a:ext cx="403225" cy="401638"/>
          </a:xfrm>
          <a:custGeom>
            <a:avLst/>
            <a:gdLst>
              <a:gd name="T0" fmla="*/ 169 w 206"/>
              <a:gd name="T1" fmla="*/ 36 h 206"/>
              <a:gd name="T2" fmla="*/ 169 w 206"/>
              <a:gd name="T3" fmla="*/ 169 h 206"/>
              <a:gd name="T4" fmla="*/ 36 w 206"/>
              <a:gd name="T5" fmla="*/ 169 h 206"/>
              <a:gd name="T6" fmla="*/ 36 w 206"/>
              <a:gd name="T7" fmla="*/ 36 h 206"/>
              <a:gd name="T8" fmla="*/ 169 w 206"/>
              <a:gd name="T9" fmla="*/ 36 h 206"/>
            </a:gdLst>
            <a:ahLst/>
            <a:cxnLst>
              <a:cxn ang="0">
                <a:pos x="T0" y="T1"/>
              </a:cxn>
              <a:cxn ang="0">
                <a:pos x="T2" y="T3"/>
              </a:cxn>
              <a:cxn ang="0">
                <a:pos x="T4" y="T5"/>
              </a:cxn>
              <a:cxn ang="0">
                <a:pos x="T6" y="T7"/>
              </a:cxn>
              <a:cxn ang="0">
                <a:pos x="T8" y="T9"/>
              </a:cxn>
            </a:cxnLst>
            <a:rect l="0" t="0" r="r" b="b"/>
            <a:pathLst>
              <a:path w="206" h="206">
                <a:moveTo>
                  <a:pt x="169" y="36"/>
                </a:moveTo>
                <a:cubicBezTo>
                  <a:pt x="206" y="73"/>
                  <a:pt x="206" y="132"/>
                  <a:pt x="169" y="169"/>
                </a:cubicBezTo>
                <a:cubicBezTo>
                  <a:pt x="132" y="206"/>
                  <a:pt x="73" y="206"/>
                  <a:pt x="36" y="169"/>
                </a:cubicBezTo>
                <a:cubicBezTo>
                  <a:pt x="0" y="132"/>
                  <a:pt x="0" y="73"/>
                  <a:pt x="36" y="36"/>
                </a:cubicBezTo>
                <a:cubicBezTo>
                  <a:pt x="73" y="0"/>
                  <a:pt x="132" y="0"/>
                  <a:pt x="169" y="36"/>
                </a:cubicBezTo>
                <a:close/>
              </a:path>
            </a:pathLst>
          </a:custGeom>
          <a:solidFill>
            <a:schemeClr val="accent3">
              <a:lumMod val="40000"/>
              <a:lumOff val="6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6" name="Freeform 14"/>
          <p:cNvSpPr>
            <a:spLocks noEditPoints="1"/>
          </p:cNvSpPr>
          <p:nvPr userDrawn="1"/>
        </p:nvSpPr>
        <p:spPr bwMode="auto">
          <a:xfrm>
            <a:off x="0" y="-1038226"/>
            <a:ext cx="6738938" cy="3730625"/>
          </a:xfrm>
          <a:custGeom>
            <a:avLst/>
            <a:gdLst>
              <a:gd name="T0" fmla="*/ 0 w 4245"/>
              <a:gd name="T1" fmla="*/ 1381 h 2350"/>
              <a:gd name="T2" fmla="*/ 0 w 4245"/>
              <a:gd name="T3" fmla="*/ 1399 h 2350"/>
              <a:gd name="T4" fmla="*/ 846 w 4245"/>
              <a:gd name="T5" fmla="*/ 2245 h 2350"/>
              <a:gd name="T6" fmla="*/ 855 w 4245"/>
              <a:gd name="T7" fmla="*/ 2236 h 2350"/>
              <a:gd name="T8" fmla="*/ 0 w 4245"/>
              <a:gd name="T9" fmla="*/ 1381 h 2350"/>
              <a:gd name="T10" fmla="*/ 3763 w 4245"/>
              <a:gd name="T11" fmla="*/ 0 h 2350"/>
              <a:gd name="T12" fmla="*/ 3745 w 4245"/>
              <a:gd name="T13" fmla="*/ 0 h 2350"/>
              <a:gd name="T14" fmla="*/ 4227 w 4245"/>
              <a:gd name="T15" fmla="*/ 482 h 2350"/>
              <a:gd name="T16" fmla="*/ 2367 w 4245"/>
              <a:gd name="T17" fmla="*/ 2342 h 2350"/>
              <a:gd name="T18" fmla="*/ 2376 w 4245"/>
              <a:gd name="T19" fmla="*/ 2350 h 2350"/>
              <a:gd name="T20" fmla="*/ 4245 w 4245"/>
              <a:gd name="T21" fmla="*/ 482 h 2350"/>
              <a:gd name="T22" fmla="*/ 3763 w 4245"/>
              <a:gd name="T23" fmla="*/ 0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45" h="2350">
                <a:moveTo>
                  <a:pt x="0" y="1381"/>
                </a:moveTo>
                <a:lnTo>
                  <a:pt x="0" y="1399"/>
                </a:lnTo>
                <a:lnTo>
                  <a:pt x="846" y="2245"/>
                </a:lnTo>
                <a:lnTo>
                  <a:pt x="855" y="2236"/>
                </a:lnTo>
                <a:lnTo>
                  <a:pt x="0" y="1381"/>
                </a:lnTo>
                <a:moveTo>
                  <a:pt x="3763" y="0"/>
                </a:moveTo>
                <a:lnTo>
                  <a:pt x="3745" y="0"/>
                </a:lnTo>
                <a:lnTo>
                  <a:pt x="4227" y="482"/>
                </a:lnTo>
                <a:lnTo>
                  <a:pt x="2367" y="2342"/>
                </a:lnTo>
                <a:lnTo>
                  <a:pt x="2376" y="2350"/>
                </a:lnTo>
                <a:lnTo>
                  <a:pt x="4245" y="482"/>
                </a:lnTo>
                <a:lnTo>
                  <a:pt x="37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 name="副标题 2"/>
          <p:cNvSpPr>
            <a:spLocks noGrp="1"/>
          </p:cNvSpPr>
          <p:nvPr>
            <p:ph type="subTitle" idx="1"/>
          </p:nvPr>
        </p:nvSpPr>
        <p:spPr>
          <a:xfrm>
            <a:off x="2879324" y="2779088"/>
            <a:ext cx="6433352" cy="558799"/>
          </a:xfrm>
        </p:spPr>
        <p:txBody>
          <a:bodyPr anchor="ctr">
            <a:normAutofit/>
          </a:bodyPr>
          <a:lstStyle>
            <a:lvl1pPr marL="0" indent="0" algn="ctr">
              <a:buNone/>
              <a:defRPr sz="2000" spc="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endParaRPr lang="zh-CN" altLang="en-US" dirty="0"/>
          </a:p>
        </p:txBody>
      </p:sp>
      <p:sp>
        <p:nvSpPr>
          <p:cNvPr id="7" name="标题 1"/>
          <p:cNvSpPr>
            <a:spLocks noGrp="1"/>
          </p:cNvSpPr>
          <p:nvPr>
            <p:ph type="ctrTitle"/>
          </p:nvPr>
        </p:nvSpPr>
        <p:spPr>
          <a:xfrm>
            <a:off x="2879325" y="3350531"/>
            <a:ext cx="6433352" cy="767764"/>
          </a:xfrm>
        </p:spPr>
        <p:txBody>
          <a:bodyPr anchor="b">
            <a:normAutofit/>
          </a:bodyPr>
          <a:lstStyle>
            <a:lvl1pPr algn="ctr">
              <a:defRPr sz="3600" b="1" spc="0">
                <a:solidFill>
                  <a:schemeClr val="tx1"/>
                </a:solidFill>
              </a:defRPr>
            </a:lvl1pPr>
          </a:lstStyle>
          <a:p>
            <a:endParaRPr lang="zh-CN" altLang="en-US" dirty="0"/>
          </a:p>
        </p:txBody>
      </p:sp>
    </p:spTree>
    <p:extLst>
      <p:ext uri="{BB962C8B-B14F-4D97-AF65-F5344CB8AC3E}">
        <p14:creationId xmlns:p14="http://schemas.microsoft.com/office/powerpoint/2010/main" val="38479337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advClick="0" advTm="3000">
        <p:pull/>
      </p:transition>
    </mc:Choice>
    <mc:Fallback xmlns="">
      <p:transition spd="slow" advClick="0" advTm="3000">
        <p:pull/>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Title Slide">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A80BD4-483E-52B2-AD4E-08A54C302C1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90625" y="671512"/>
            <a:ext cx="9810750" cy="5514975"/>
          </a:xfrm>
          <a:prstGeom prst="rect">
            <a:avLst/>
          </a:prstGeom>
        </p:spPr>
      </p:pic>
    </p:spTree>
    <p:extLst>
      <p:ext uri="{BB962C8B-B14F-4D97-AF65-F5344CB8AC3E}">
        <p14:creationId xmlns:p14="http://schemas.microsoft.com/office/powerpoint/2010/main" val="406973672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01 - titl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7464508" y="1973908"/>
            <a:ext cx="4393632" cy="1671117"/>
          </a:xfrm>
          <a:prstGeom prst="rect">
            <a:avLst/>
          </a:prstGeom>
        </p:spPr>
        <p:txBody>
          <a:bodyPr anchor="b">
            <a:noAutofit/>
          </a:bodyPr>
          <a:lstStyle>
            <a:lvl1pPr algn="l">
              <a:lnSpc>
                <a:spcPct val="90000"/>
              </a:lnSpc>
              <a:defRPr sz="4400">
                <a:solidFill>
                  <a:schemeClr val="accent1"/>
                </a:solidFill>
                <a:latin typeface="Arial Black" panose="020B0A04020102020204" pitchFamily="34" charset="0"/>
                <a:cs typeface="Segoe UI" panose="020B0502040204020203" pitchFamily="34" charset="0"/>
              </a:defRPr>
            </a:lvl1pPr>
          </a:lstStyle>
          <a:p>
            <a:r>
              <a:rPr lang="en-US" dirty="0"/>
              <a:t>Click to edit Master title style</a:t>
            </a:r>
          </a:p>
        </p:txBody>
      </p:sp>
      <p:sp>
        <p:nvSpPr>
          <p:cNvPr id="5" name="Footer Placeholder 4"/>
          <p:cNvSpPr>
            <a:spLocks noGrp="1"/>
          </p:cNvSpPr>
          <p:nvPr>
            <p:ph type="ftr" sz="quarter" idx="11"/>
          </p:nvPr>
        </p:nvSpPr>
        <p:spPr>
          <a:xfrm>
            <a:off x="4165601" y="6356352"/>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53998" y="6356351"/>
            <a:ext cx="2844800" cy="365125"/>
          </a:xfrm>
          <a:prstGeom prst="rect">
            <a:avLst/>
          </a:prstGeom>
        </p:spPr>
        <p:txBody>
          <a:bodyPr/>
          <a:lstStyle>
            <a:lvl1pPr algn="r">
              <a:defRPr/>
            </a:lvl1pPr>
          </a:lstStyle>
          <a:p>
            <a:pPr algn="l"/>
            <a:fld id="{96E69268-9C8B-4EBF-A9EE-DC5DC2D48DC3}" type="slidenum">
              <a:rPr lang="en-US" smtClean="0"/>
              <a:pPr algn="l"/>
              <a:t>‹#›</a:t>
            </a:fld>
            <a:endParaRPr lang="en-US" dirty="0"/>
          </a:p>
        </p:txBody>
      </p:sp>
      <p:sp>
        <p:nvSpPr>
          <p:cNvPr id="7" name="Рисунок 9">
            <a:extLst>
              <a:ext uri="{FF2B5EF4-FFF2-40B4-BE49-F238E27FC236}">
                <a16:creationId xmlns:a16="http://schemas.microsoft.com/office/drawing/2014/main" id="{156DB6BA-282A-9A43-8BFA-F361E4AFB471}"/>
              </a:ext>
            </a:extLst>
          </p:cNvPr>
          <p:cNvSpPr>
            <a:spLocks noGrp="1"/>
          </p:cNvSpPr>
          <p:nvPr>
            <p:ph type="pic" sz="quarter" idx="14" hasCustomPrompt="1"/>
          </p:nvPr>
        </p:nvSpPr>
        <p:spPr>
          <a:xfrm>
            <a:off x="9715595" y="6356350"/>
            <a:ext cx="2196582" cy="385930"/>
          </a:xfrm>
        </p:spPr>
        <p:txBody>
          <a:bodyPr anchor="ctr">
            <a:normAutofit/>
          </a:bodyPr>
          <a:lstStyle>
            <a:lvl1pPr algn="ctr">
              <a:buNone/>
              <a:defRPr sz="1800"/>
            </a:lvl1pPr>
          </a:lstStyle>
          <a:p>
            <a:r>
              <a:rPr lang="en-US" dirty="0"/>
              <a:t>Logo</a:t>
            </a:r>
          </a:p>
        </p:txBody>
      </p:sp>
    </p:spTree>
    <p:extLst>
      <p:ext uri="{BB962C8B-B14F-4D97-AF65-F5344CB8AC3E}">
        <p14:creationId xmlns:p14="http://schemas.microsoft.com/office/powerpoint/2010/main" val="196455671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E22A-49A8-8A4F-8645-4A7F3CCDBA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889B6F-E49B-B7CB-EAAB-36B73D2638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2CB0C8-4DCA-9C68-0652-FED8763248CC}"/>
              </a:ext>
            </a:extLst>
          </p:cNvPr>
          <p:cNvSpPr>
            <a:spLocks noGrp="1"/>
          </p:cNvSpPr>
          <p:nvPr>
            <p:ph type="dt" sz="half" idx="10"/>
          </p:nvPr>
        </p:nvSpPr>
        <p:spPr/>
        <p:txBody>
          <a:bodyPr/>
          <a:lstStyle/>
          <a:p>
            <a:fld id="{F6B2006F-7355-4F1F-ADDF-914A578A5841}" type="datetimeFigureOut">
              <a:rPr lang="en-US" smtClean="0"/>
              <a:t>10/12/2024</a:t>
            </a:fld>
            <a:endParaRPr lang="en-US"/>
          </a:p>
        </p:txBody>
      </p:sp>
      <p:sp>
        <p:nvSpPr>
          <p:cNvPr id="5" name="Footer Placeholder 4">
            <a:extLst>
              <a:ext uri="{FF2B5EF4-FFF2-40B4-BE49-F238E27FC236}">
                <a16:creationId xmlns:a16="http://schemas.microsoft.com/office/drawing/2014/main" id="{994A3F94-02D6-3825-327C-41286BD2AD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C9CC41-7944-0F66-F42F-7D9B93E05F9E}"/>
              </a:ext>
            </a:extLst>
          </p:cNvPr>
          <p:cNvSpPr>
            <a:spLocks noGrp="1"/>
          </p:cNvSpPr>
          <p:nvPr>
            <p:ph type="sldNum" sz="quarter" idx="12"/>
          </p:nvPr>
        </p:nvSpPr>
        <p:spPr/>
        <p:txBody>
          <a:bodyPr/>
          <a:lstStyle/>
          <a:p>
            <a:fld id="{951F3A62-778C-43BD-9396-A887FCEC6C37}" type="slidenum">
              <a:rPr lang="en-US" smtClean="0"/>
              <a:t>‹#›</a:t>
            </a:fld>
            <a:endParaRPr lang="en-US"/>
          </a:p>
        </p:txBody>
      </p:sp>
    </p:spTree>
    <p:extLst>
      <p:ext uri="{BB962C8B-B14F-4D97-AF65-F5344CB8AC3E}">
        <p14:creationId xmlns:p14="http://schemas.microsoft.com/office/powerpoint/2010/main" val="1825921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F6B0B-ECBA-09E5-ADC0-CDB46E72E9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BC464B-18E5-8293-46AE-029BD8E53F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95321C-E95B-E755-864A-C93111F4F86C}"/>
              </a:ext>
            </a:extLst>
          </p:cNvPr>
          <p:cNvSpPr>
            <a:spLocks noGrp="1"/>
          </p:cNvSpPr>
          <p:nvPr>
            <p:ph type="dt" sz="half" idx="10"/>
          </p:nvPr>
        </p:nvSpPr>
        <p:spPr/>
        <p:txBody>
          <a:bodyPr/>
          <a:lstStyle/>
          <a:p>
            <a:fld id="{F6B2006F-7355-4F1F-ADDF-914A578A5841}" type="datetimeFigureOut">
              <a:rPr lang="en-US" smtClean="0"/>
              <a:t>10/12/2024</a:t>
            </a:fld>
            <a:endParaRPr lang="en-US"/>
          </a:p>
        </p:txBody>
      </p:sp>
      <p:sp>
        <p:nvSpPr>
          <p:cNvPr id="5" name="Footer Placeholder 4">
            <a:extLst>
              <a:ext uri="{FF2B5EF4-FFF2-40B4-BE49-F238E27FC236}">
                <a16:creationId xmlns:a16="http://schemas.microsoft.com/office/drawing/2014/main" id="{7B966AB8-84A1-35A1-C4F7-3E68A3CB76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81C61D-DD2E-1653-4D20-F999FC94E87E}"/>
              </a:ext>
            </a:extLst>
          </p:cNvPr>
          <p:cNvSpPr>
            <a:spLocks noGrp="1"/>
          </p:cNvSpPr>
          <p:nvPr>
            <p:ph type="sldNum" sz="quarter" idx="12"/>
          </p:nvPr>
        </p:nvSpPr>
        <p:spPr/>
        <p:txBody>
          <a:bodyPr/>
          <a:lstStyle/>
          <a:p>
            <a:fld id="{951F3A62-778C-43BD-9396-A887FCEC6C37}" type="slidenum">
              <a:rPr lang="en-US" smtClean="0"/>
              <a:t>‹#›</a:t>
            </a:fld>
            <a:endParaRPr lang="en-US"/>
          </a:p>
        </p:txBody>
      </p:sp>
    </p:spTree>
    <p:extLst>
      <p:ext uri="{BB962C8B-B14F-4D97-AF65-F5344CB8AC3E}">
        <p14:creationId xmlns:p14="http://schemas.microsoft.com/office/powerpoint/2010/main" val="124537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EA3FF-8AA0-76EC-5899-C10D304F93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CA94FD-F45B-3108-D956-DB25516CEA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8D173C-0BC1-B8F9-0889-FB831C29E5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DBC888-4B9E-35A5-A9AD-78D4FAC05E3F}"/>
              </a:ext>
            </a:extLst>
          </p:cNvPr>
          <p:cNvSpPr>
            <a:spLocks noGrp="1"/>
          </p:cNvSpPr>
          <p:nvPr>
            <p:ph type="dt" sz="half" idx="10"/>
          </p:nvPr>
        </p:nvSpPr>
        <p:spPr/>
        <p:txBody>
          <a:bodyPr/>
          <a:lstStyle/>
          <a:p>
            <a:fld id="{F6B2006F-7355-4F1F-ADDF-914A578A5841}" type="datetimeFigureOut">
              <a:rPr lang="en-US" smtClean="0"/>
              <a:t>10/12/2024</a:t>
            </a:fld>
            <a:endParaRPr lang="en-US"/>
          </a:p>
        </p:txBody>
      </p:sp>
      <p:sp>
        <p:nvSpPr>
          <p:cNvPr id="6" name="Footer Placeholder 5">
            <a:extLst>
              <a:ext uri="{FF2B5EF4-FFF2-40B4-BE49-F238E27FC236}">
                <a16:creationId xmlns:a16="http://schemas.microsoft.com/office/drawing/2014/main" id="{87E58DB5-597F-3D25-1641-2FC0B94B0E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768E49-9D90-5E26-DA62-AA5FDBCB43F7}"/>
              </a:ext>
            </a:extLst>
          </p:cNvPr>
          <p:cNvSpPr>
            <a:spLocks noGrp="1"/>
          </p:cNvSpPr>
          <p:nvPr>
            <p:ph type="sldNum" sz="quarter" idx="12"/>
          </p:nvPr>
        </p:nvSpPr>
        <p:spPr/>
        <p:txBody>
          <a:bodyPr/>
          <a:lstStyle/>
          <a:p>
            <a:fld id="{951F3A62-778C-43BD-9396-A887FCEC6C37}" type="slidenum">
              <a:rPr lang="en-US" smtClean="0"/>
              <a:t>‹#›</a:t>
            </a:fld>
            <a:endParaRPr lang="en-US"/>
          </a:p>
        </p:txBody>
      </p:sp>
    </p:spTree>
    <p:extLst>
      <p:ext uri="{BB962C8B-B14F-4D97-AF65-F5344CB8AC3E}">
        <p14:creationId xmlns:p14="http://schemas.microsoft.com/office/powerpoint/2010/main" val="2014294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57563-2847-FF8E-AB8F-10274A80AC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49B2CD-0657-BA57-F3F1-BB9A5907D3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FACFDB-035B-7AA1-878B-4138165E3C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E171A7-D16E-C4B6-571E-A92A47DD81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A34DC4-1EEF-D076-B9DB-B3A5AD8617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65EFD4-67E7-9C5D-395C-65193BE2AE12}"/>
              </a:ext>
            </a:extLst>
          </p:cNvPr>
          <p:cNvSpPr>
            <a:spLocks noGrp="1"/>
          </p:cNvSpPr>
          <p:nvPr>
            <p:ph type="dt" sz="half" idx="10"/>
          </p:nvPr>
        </p:nvSpPr>
        <p:spPr/>
        <p:txBody>
          <a:bodyPr/>
          <a:lstStyle/>
          <a:p>
            <a:fld id="{F6B2006F-7355-4F1F-ADDF-914A578A5841}" type="datetimeFigureOut">
              <a:rPr lang="en-US" smtClean="0"/>
              <a:t>10/12/2024</a:t>
            </a:fld>
            <a:endParaRPr lang="en-US"/>
          </a:p>
        </p:txBody>
      </p:sp>
      <p:sp>
        <p:nvSpPr>
          <p:cNvPr id="8" name="Footer Placeholder 7">
            <a:extLst>
              <a:ext uri="{FF2B5EF4-FFF2-40B4-BE49-F238E27FC236}">
                <a16:creationId xmlns:a16="http://schemas.microsoft.com/office/drawing/2014/main" id="{25B0ED41-DCE5-5948-6D04-A3F806699D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6558FB-B1A1-931C-3A7F-FA716DB971F9}"/>
              </a:ext>
            </a:extLst>
          </p:cNvPr>
          <p:cNvSpPr>
            <a:spLocks noGrp="1"/>
          </p:cNvSpPr>
          <p:nvPr>
            <p:ph type="sldNum" sz="quarter" idx="12"/>
          </p:nvPr>
        </p:nvSpPr>
        <p:spPr/>
        <p:txBody>
          <a:bodyPr/>
          <a:lstStyle/>
          <a:p>
            <a:fld id="{951F3A62-778C-43BD-9396-A887FCEC6C37}" type="slidenum">
              <a:rPr lang="en-US" smtClean="0"/>
              <a:t>‹#›</a:t>
            </a:fld>
            <a:endParaRPr lang="en-US"/>
          </a:p>
        </p:txBody>
      </p:sp>
    </p:spTree>
    <p:extLst>
      <p:ext uri="{BB962C8B-B14F-4D97-AF65-F5344CB8AC3E}">
        <p14:creationId xmlns:p14="http://schemas.microsoft.com/office/powerpoint/2010/main" val="1333861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69502-9D7C-B86C-DCEC-4D2911AA32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53A1B0-58FB-DBF8-5CB7-35CD33617D7D}"/>
              </a:ext>
            </a:extLst>
          </p:cNvPr>
          <p:cNvSpPr>
            <a:spLocks noGrp="1"/>
          </p:cNvSpPr>
          <p:nvPr>
            <p:ph type="dt" sz="half" idx="10"/>
          </p:nvPr>
        </p:nvSpPr>
        <p:spPr/>
        <p:txBody>
          <a:bodyPr/>
          <a:lstStyle/>
          <a:p>
            <a:fld id="{F6B2006F-7355-4F1F-ADDF-914A578A5841}" type="datetimeFigureOut">
              <a:rPr lang="en-US" smtClean="0"/>
              <a:t>10/12/2024</a:t>
            </a:fld>
            <a:endParaRPr lang="en-US"/>
          </a:p>
        </p:txBody>
      </p:sp>
      <p:sp>
        <p:nvSpPr>
          <p:cNvPr id="4" name="Footer Placeholder 3">
            <a:extLst>
              <a:ext uri="{FF2B5EF4-FFF2-40B4-BE49-F238E27FC236}">
                <a16:creationId xmlns:a16="http://schemas.microsoft.com/office/drawing/2014/main" id="{0579D6B9-F502-E542-2402-46326954EE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82F9C9-EA33-F100-A0B0-CA8A60D30690}"/>
              </a:ext>
            </a:extLst>
          </p:cNvPr>
          <p:cNvSpPr>
            <a:spLocks noGrp="1"/>
          </p:cNvSpPr>
          <p:nvPr>
            <p:ph type="sldNum" sz="quarter" idx="12"/>
          </p:nvPr>
        </p:nvSpPr>
        <p:spPr/>
        <p:txBody>
          <a:bodyPr/>
          <a:lstStyle/>
          <a:p>
            <a:fld id="{951F3A62-778C-43BD-9396-A887FCEC6C37}" type="slidenum">
              <a:rPr lang="en-US" smtClean="0"/>
              <a:t>‹#›</a:t>
            </a:fld>
            <a:endParaRPr lang="en-US"/>
          </a:p>
        </p:txBody>
      </p:sp>
    </p:spTree>
    <p:extLst>
      <p:ext uri="{BB962C8B-B14F-4D97-AF65-F5344CB8AC3E}">
        <p14:creationId xmlns:p14="http://schemas.microsoft.com/office/powerpoint/2010/main" val="4281581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4C3EA1-E7CC-7D55-0608-D1978F9ADC90}"/>
              </a:ext>
            </a:extLst>
          </p:cNvPr>
          <p:cNvSpPr>
            <a:spLocks noGrp="1"/>
          </p:cNvSpPr>
          <p:nvPr>
            <p:ph type="dt" sz="half" idx="10"/>
          </p:nvPr>
        </p:nvSpPr>
        <p:spPr/>
        <p:txBody>
          <a:bodyPr/>
          <a:lstStyle/>
          <a:p>
            <a:fld id="{F6B2006F-7355-4F1F-ADDF-914A578A5841}" type="datetimeFigureOut">
              <a:rPr lang="en-US" smtClean="0"/>
              <a:t>10/12/2024</a:t>
            </a:fld>
            <a:endParaRPr lang="en-US"/>
          </a:p>
        </p:txBody>
      </p:sp>
      <p:sp>
        <p:nvSpPr>
          <p:cNvPr id="3" name="Footer Placeholder 2">
            <a:extLst>
              <a:ext uri="{FF2B5EF4-FFF2-40B4-BE49-F238E27FC236}">
                <a16:creationId xmlns:a16="http://schemas.microsoft.com/office/drawing/2014/main" id="{CF3B3142-25B8-9860-861D-B61DDA9821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A73A0-C749-C494-394E-26C5DED89FC2}"/>
              </a:ext>
            </a:extLst>
          </p:cNvPr>
          <p:cNvSpPr>
            <a:spLocks noGrp="1"/>
          </p:cNvSpPr>
          <p:nvPr>
            <p:ph type="sldNum" sz="quarter" idx="12"/>
          </p:nvPr>
        </p:nvSpPr>
        <p:spPr/>
        <p:txBody>
          <a:bodyPr/>
          <a:lstStyle/>
          <a:p>
            <a:fld id="{951F3A62-778C-43BD-9396-A887FCEC6C37}" type="slidenum">
              <a:rPr lang="en-US" smtClean="0"/>
              <a:t>‹#›</a:t>
            </a:fld>
            <a:endParaRPr lang="en-US"/>
          </a:p>
        </p:txBody>
      </p:sp>
    </p:spTree>
    <p:extLst>
      <p:ext uri="{BB962C8B-B14F-4D97-AF65-F5344CB8AC3E}">
        <p14:creationId xmlns:p14="http://schemas.microsoft.com/office/powerpoint/2010/main" val="60919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52A93-6B36-0DFC-138F-DC8A76EDD9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4F276F-6325-AF3A-A6A4-E000FCB532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0BF808-42D4-F147-8E13-8D9197BAEC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E044ED-AC6C-82B8-611A-A7B5F719A0CF}"/>
              </a:ext>
            </a:extLst>
          </p:cNvPr>
          <p:cNvSpPr>
            <a:spLocks noGrp="1"/>
          </p:cNvSpPr>
          <p:nvPr>
            <p:ph type="dt" sz="half" idx="10"/>
          </p:nvPr>
        </p:nvSpPr>
        <p:spPr/>
        <p:txBody>
          <a:bodyPr/>
          <a:lstStyle/>
          <a:p>
            <a:fld id="{F6B2006F-7355-4F1F-ADDF-914A578A5841}" type="datetimeFigureOut">
              <a:rPr lang="en-US" smtClean="0"/>
              <a:t>10/12/2024</a:t>
            </a:fld>
            <a:endParaRPr lang="en-US"/>
          </a:p>
        </p:txBody>
      </p:sp>
      <p:sp>
        <p:nvSpPr>
          <p:cNvPr id="6" name="Footer Placeholder 5">
            <a:extLst>
              <a:ext uri="{FF2B5EF4-FFF2-40B4-BE49-F238E27FC236}">
                <a16:creationId xmlns:a16="http://schemas.microsoft.com/office/drawing/2014/main" id="{D2D6861E-E396-D41A-C16C-BE41E37D04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F5BC6A-EC93-5231-9E14-7EB715A1BA19}"/>
              </a:ext>
            </a:extLst>
          </p:cNvPr>
          <p:cNvSpPr>
            <a:spLocks noGrp="1"/>
          </p:cNvSpPr>
          <p:nvPr>
            <p:ph type="sldNum" sz="quarter" idx="12"/>
          </p:nvPr>
        </p:nvSpPr>
        <p:spPr/>
        <p:txBody>
          <a:bodyPr/>
          <a:lstStyle/>
          <a:p>
            <a:fld id="{951F3A62-778C-43BD-9396-A887FCEC6C37}" type="slidenum">
              <a:rPr lang="en-US" smtClean="0"/>
              <a:t>‹#›</a:t>
            </a:fld>
            <a:endParaRPr lang="en-US"/>
          </a:p>
        </p:txBody>
      </p:sp>
    </p:spTree>
    <p:extLst>
      <p:ext uri="{BB962C8B-B14F-4D97-AF65-F5344CB8AC3E}">
        <p14:creationId xmlns:p14="http://schemas.microsoft.com/office/powerpoint/2010/main" val="654632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BD213-6FED-092D-CAF2-F830C70B4C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7C39B2-9B64-9C22-E8A1-0DFD4946DD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5D03D6-AB4C-C64B-DD8E-AE53BDD44F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8C4979-7F82-4C85-16ED-E572C51515C8}"/>
              </a:ext>
            </a:extLst>
          </p:cNvPr>
          <p:cNvSpPr>
            <a:spLocks noGrp="1"/>
          </p:cNvSpPr>
          <p:nvPr>
            <p:ph type="dt" sz="half" idx="10"/>
          </p:nvPr>
        </p:nvSpPr>
        <p:spPr/>
        <p:txBody>
          <a:bodyPr/>
          <a:lstStyle/>
          <a:p>
            <a:fld id="{F6B2006F-7355-4F1F-ADDF-914A578A5841}" type="datetimeFigureOut">
              <a:rPr lang="en-US" smtClean="0"/>
              <a:t>10/12/2024</a:t>
            </a:fld>
            <a:endParaRPr lang="en-US"/>
          </a:p>
        </p:txBody>
      </p:sp>
      <p:sp>
        <p:nvSpPr>
          <p:cNvPr id="6" name="Footer Placeholder 5">
            <a:extLst>
              <a:ext uri="{FF2B5EF4-FFF2-40B4-BE49-F238E27FC236}">
                <a16:creationId xmlns:a16="http://schemas.microsoft.com/office/drawing/2014/main" id="{5BCD08EA-A6F9-5A4E-7E3E-D14F7F2CF2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976C31-A901-F7B7-7FC7-896435DCF5A3}"/>
              </a:ext>
            </a:extLst>
          </p:cNvPr>
          <p:cNvSpPr>
            <a:spLocks noGrp="1"/>
          </p:cNvSpPr>
          <p:nvPr>
            <p:ph type="sldNum" sz="quarter" idx="12"/>
          </p:nvPr>
        </p:nvSpPr>
        <p:spPr/>
        <p:txBody>
          <a:bodyPr/>
          <a:lstStyle/>
          <a:p>
            <a:fld id="{951F3A62-778C-43BD-9396-A887FCEC6C37}" type="slidenum">
              <a:rPr lang="en-US" smtClean="0"/>
              <a:t>‹#›</a:t>
            </a:fld>
            <a:endParaRPr lang="en-US"/>
          </a:p>
        </p:txBody>
      </p:sp>
    </p:spTree>
    <p:extLst>
      <p:ext uri="{BB962C8B-B14F-4D97-AF65-F5344CB8AC3E}">
        <p14:creationId xmlns:p14="http://schemas.microsoft.com/office/powerpoint/2010/main" val="339805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D5F778-6235-4279-E244-19CE445803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356BFA-F46D-5144-7CF6-7B117E94C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2D372D-B862-578D-61BD-1343E41FD7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B2006F-7355-4F1F-ADDF-914A578A5841}" type="datetimeFigureOut">
              <a:rPr lang="en-US" smtClean="0"/>
              <a:t>10/12/2024</a:t>
            </a:fld>
            <a:endParaRPr lang="en-US"/>
          </a:p>
        </p:txBody>
      </p:sp>
      <p:sp>
        <p:nvSpPr>
          <p:cNvPr id="5" name="Footer Placeholder 4">
            <a:extLst>
              <a:ext uri="{FF2B5EF4-FFF2-40B4-BE49-F238E27FC236}">
                <a16:creationId xmlns:a16="http://schemas.microsoft.com/office/drawing/2014/main" id="{15AB11B7-19D3-F0F0-71C9-28BC67A780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E86881-FEE7-2D2B-3F5D-B73964DD33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1F3A62-778C-43BD-9396-A887FCEC6C37}" type="slidenum">
              <a:rPr lang="en-US" smtClean="0"/>
              <a:t>‹#›</a:t>
            </a:fld>
            <a:endParaRPr lang="en-US"/>
          </a:p>
        </p:txBody>
      </p:sp>
    </p:spTree>
    <p:extLst>
      <p:ext uri="{BB962C8B-B14F-4D97-AF65-F5344CB8AC3E}">
        <p14:creationId xmlns:p14="http://schemas.microsoft.com/office/powerpoint/2010/main" val="3345020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image" Target="../media/image14.jpg"/><Relationship Id="rId7"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5.xml"/><Relationship Id="rId6" Type="http://schemas.openxmlformats.org/officeDocument/2006/relationships/image" Target="../media/image5.jpg"/><Relationship Id="rId5" Type="http://schemas.openxmlformats.org/officeDocument/2006/relationships/image" Target="../media/image6.jp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image" Target="../media/image15.jpg"/><Relationship Id="rId7"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5.xml"/><Relationship Id="rId6" Type="http://schemas.openxmlformats.org/officeDocument/2006/relationships/image" Target="../media/image5.jpg"/><Relationship Id="rId5" Type="http://schemas.openxmlformats.org/officeDocument/2006/relationships/image" Target="../media/image6.jp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image" Target="../media/image16.jpg"/><Relationship Id="rId7"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15.xml"/><Relationship Id="rId6" Type="http://schemas.openxmlformats.org/officeDocument/2006/relationships/image" Target="../media/image5.jpg"/><Relationship Id="rId5" Type="http://schemas.openxmlformats.org/officeDocument/2006/relationships/image" Target="../media/image6.jp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17.png"/><Relationship Id="rId2" Type="http://schemas.openxmlformats.org/officeDocument/2006/relationships/image" Target="../media/image5.jpg"/><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5.jpg"/><Relationship Id="rId7" Type="http://schemas.openxmlformats.org/officeDocument/2006/relationships/image" Target="../media/image17.png"/><Relationship Id="rId12" Type="http://schemas.microsoft.com/office/2007/relationships/diagramDrawing" Target="../diagrams/drawing1.xml"/><Relationship Id="rId2" Type="http://schemas.openxmlformats.org/officeDocument/2006/relationships/image" Target="../media/image6.jpg"/><Relationship Id="rId1" Type="http://schemas.openxmlformats.org/officeDocument/2006/relationships/slideLayout" Target="../slideLayouts/slideLayout12.xml"/><Relationship Id="rId6" Type="http://schemas.openxmlformats.org/officeDocument/2006/relationships/image" Target="../media/image4.jpg"/><Relationship Id="rId11" Type="http://schemas.openxmlformats.org/officeDocument/2006/relationships/diagramColors" Target="../diagrams/colors1.xml"/><Relationship Id="rId5" Type="http://schemas.openxmlformats.org/officeDocument/2006/relationships/image" Target="../media/image3.jpg"/><Relationship Id="rId10" Type="http://schemas.openxmlformats.org/officeDocument/2006/relationships/diagramQuickStyle" Target="../diagrams/quickStyle1.xml"/><Relationship Id="rId4" Type="http://schemas.openxmlformats.org/officeDocument/2006/relationships/image" Target="../media/image8.png"/><Relationship Id="rId9"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image" Target="../media/image7.jpg"/><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image" Target="../media/image5.jpg"/><Relationship Id="rId5" Type="http://schemas.openxmlformats.org/officeDocument/2006/relationships/image" Target="../media/image6.jp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image" Target="../media/image9.jpg"/><Relationship Id="rId7"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image" Target="../media/image5.jpg"/><Relationship Id="rId5" Type="http://schemas.openxmlformats.org/officeDocument/2006/relationships/image" Target="../media/image6.jp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image" Target="../media/image10.jpg"/><Relationship Id="rId7"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image" Target="../media/image5.jpg"/><Relationship Id="rId5" Type="http://schemas.openxmlformats.org/officeDocument/2006/relationships/image" Target="../media/image6.jp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image" Target="../media/image11.jpg"/><Relationship Id="rId7"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5.xml"/><Relationship Id="rId6" Type="http://schemas.openxmlformats.org/officeDocument/2006/relationships/image" Target="../media/image5.jpg"/><Relationship Id="rId5" Type="http://schemas.openxmlformats.org/officeDocument/2006/relationships/image" Target="../media/image6.jp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image" Target="../media/image12.jpg"/><Relationship Id="rId7"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5.xml"/><Relationship Id="rId6" Type="http://schemas.openxmlformats.org/officeDocument/2006/relationships/image" Target="../media/image5.jpg"/><Relationship Id="rId5" Type="http://schemas.openxmlformats.org/officeDocument/2006/relationships/image" Target="../media/image6.jp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image" Target="../media/image13.jpg"/><Relationship Id="rId7"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5.xml"/><Relationship Id="rId6" Type="http://schemas.openxmlformats.org/officeDocument/2006/relationships/image" Target="../media/image5.jpg"/><Relationship Id="rId5" Type="http://schemas.openxmlformats.org/officeDocument/2006/relationships/image" Target="../media/image6.jp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71D6C899-165A-14DD-1B75-0DF62D8BB7F4}"/>
              </a:ext>
            </a:extLst>
          </p:cNvPr>
          <p:cNvGrpSpPr/>
          <p:nvPr/>
        </p:nvGrpSpPr>
        <p:grpSpPr>
          <a:xfrm>
            <a:off x="-12725400" y="457200"/>
            <a:ext cx="9035290" cy="5257361"/>
            <a:chOff x="2938463" y="1368425"/>
            <a:chExt cx="6332537" cy="4611095"/>
          </a:xfrm>
        </p:grpSpPr>
        <p:grpSp>
          <p:nvGrpSpPr>
            <p:cNvPr id="52" name="Group 51">
              <a:extLst>
                <a:ext uri="{FF2B5EF4-FFF2-40B4-BE49-F238E27FC236}">
                  <a16:creationId xmlns:a16="http://schemas.microsoft.com/office/drawing/2014/main" id="{2232760A-1D26-4605-5C8D-74145D0AAE2F}"/>
                </a:ext>
              </a:extLst>
            </p:cNvPr>
            <p:cNvGrpSpPr/>
            <p:nvPr/>
          </p:nvGrpSpPr>
          <p:grpSpPr>
            <a:xfrm>
              <a:off x="3760788" y="1368425"/>
              <a:ext cx="4676775" cy="2216150"/>
              <a:chOff x="3760788" y="1368425"/>
              <a:chExt cx="4676775" cy="2216150"/>
            </a:xfrm>
          </p:grpSpPr>
          <p:sp>
            <p:nvSpPr>
              <p:cNvPr id="94" name="Freeform 7">
                <a:extLst>
                  <a:ext uri="{FF2B5EF4-FFF2-40B4-BE49-F238E27FC236}">
                    <a16:creationId xmlns:a16="http://schemas.microsoft.com/office/drawing/2014/main" id="{05F528F6-1EDA-5FD7-D6A9-6B3305997C86}"/>
                  </a:ext>
                </a:extLst>
              </p:cNvPr>
              <p:cNvSpPr>
                <a:spLocks/>
              </p:cNvSpPr>
              <p:nvPr/>
            </p:nvSpPr>
            <p:spPr bwMode="auto">
              <a:xfrm>
                <a:off x="3760788" y="1368425"/>
                <a:ext cx="4676775" cy="2216150"/>
              </a:xfrm>
              <a:custGeom>
                <a:avLst/>
                <a:gdLst>
                  <a:gd name="T0" fmla="*/ 1484 w 1638"/>
                  <a:gd name="T1" fmla="*/ 0 h 776"/>
                  <a:gd name="T2" fmla="*/ 154 w 1638"/>
                  <a:gd name="T3" fmla="*/ 0 h 776"/>
                  <a:gd name="T4" fmla="*/ 0 w 1638"/>
                  <a:gd name="T5" fmla="*/ 154 h 776"/>
                  <a:gd name="T6" fmla="*/ 0 w 1638"/>
                  <a:gd name="T7" fmla="*/ 776 h 776"/>
                  <a:gd name="T8" fmla="*/ 1638 w 1638"/>
                  <a:gd name="T9" fmla="*/ 776 h 776"/>
                  <a:gd name="T10" fmla="*/ 1638 w 1638"/>
                  <a:gd name="T11" fmla="*/ 154 h 776"/>
                  <a:gd name="T12" fmla="*/ 1484 w 1638"/>
                  <a:gd name="T13" fmla="*/ 0 h 776"/>
                </a:gdLst>
                <a:ahLst/>
                <a:cxnLst>
                  <a:cxn ang="0">
                    <a:pos x="T0" y="T1"/>
                  </a:cxn>
                  <a:cxn ang="0">
                    <a:pos x="T2" y="T3"/>
                  </a:cxn>
                  <a:cxn ang="0">
                    <a:pos x="T4" y="T5"/>
                  </a:cxn>
                  <a:cxn ang="0">
                    <a:pos x="T6" y="T7"/>
                  </a:cxn>
                  <a:cxn ang="0">
                    <a:pos x="T8" y="T9"/>
                  </a:cxn>
                  <a:cxn ang="0">
                    <a:pos x="T10" y="T11"/>
                  </a:cxn>
                  <a:cxn ang="0">
                    <a:pos x="T12" y="T13"/>
                  </a:cxn>
                </a:cxnLst>
                <a:rect l="0" t="0" r="r" b="b"/>
                <a:pathLst>
                  <a:path w="1638" h="776">
                    <a:moveTo>
                      <a:pt x="1484" y="0"/>
                    </a:moveTo>
                    <a:cubicBezTo>
                      <a:pt x="154" y="0"/>
                      <a:pt x="154" y="0"/>
                      <a:pt x="154" y="0"/>
                    </a:cubicBezTo>
                    <a:cubicBezTo>
                      <a:pt x="69" y="0"/>
                      <a:pt x="0" y="69"/>
                      <a:pt x="0" y="154"/>
                    </a:cubicBezTo>
                    <a:cubicBezTo>
                      <a:pt x="0" y="776"/>
                      <a:pt x="0" y="776"/>
                      <a:pt x="0" y="776"/>
                    </a:cubicBezTo>
                    <a:cubicBezTo>
                      <a:pt x="1638" y="776"/>
                      <a:pt x="1638" y="776"/>
                      <a:pt x="1638" y="776"/>
                    </a:cubicBezTo>
                    <a:cubicBezTo>
                      <a:pt x="1638" y="154"/>
                      <a:pt x="1638" y="154"/>
                      <a:pt x="1638" y="154"/>
                    </a:cubicBezTo>
                    <a:cubicBezTo>
                      <a:pt x="1638" y="69"/>
                      <a:pt x="1569" y="0"/>
                      <a:pt x="1484" y="0"/>
                    </a:cubicBezTo>
                    <a:close/>
                  </a:path>
                </a:pathLst>
              </a:custGeom>
              <a:noFill/>
              <a:ln w="23813" cap="rnd">
                <a:gradFill>
                  <a:gsLst>
                    <a:gs pos="0">
                      <a:schemeClr val="accent1"/>
                    </a:gs>
                    <a:gs pos="50000">
                      <a:schemeClr val="accent2"/>
                    </a:gs>
                    <a:gs pos="100000">
                      <a:schemeClr val="accent3"/>
                    </a:gs>
                  </a:gsLst>
                  <a:lin ang="5400000" scaled="1"/>
                </a:gradFill>
                <a:prstDash val="sysDot"/>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Line 5">
                <a:extLst>
                  <a:ext uri="{FF2B5EF4-FFF2-40B4-BE49-F238E27FC236}">
                    <a16:creationId xmlns:a16="http://schemas.microsoft.com/office/drawing/2014/main" id="{CAF70FAE-D96E-68BC-5686-C6EB99FB37A0}"/>
                  </a:ext>
                </a:extLst>
              </p:cNvPr>
              <p:cNvSpPr>
                <a:spLocks noChangeShapeType="1"/>
              </p:cNvSpPr>
              <p:nvPr/>
            </p:nvSpPr>
            <p:spPr bwMode="auto">
              <a:xfrm>
                <a:off x="6099175" y="1997075"/>
                <a:ext cx="0" cy="1436688"/>
              </a:xfrm>
              <a:prstGeom prst="line">
                <a:avLst/>
              </a:prstGeom>
              <a:noFill/>
              <a:ln w="23813" cap="rnd">
                <a:gradFill>
                  <a:gsLst>
                    <a:gs pos="0">
                      <a:schemeClr val="accent1"/>
                    </a:gs>
                    <a:gs pos="50000">
                      <a:schemeClr val="accent2"/>
                    </a:gs>
                    <a:gs pos="100000">
                      <a:schemeClr val="accent3"/>
                    </a:gs>
                  </a:gsLst>
                  <a:lin ang="5400000" scaled="1"/>
                </a:gradFill>
                <a:prstDash val="sysDot"/>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Freeform 6">
                <a:extLst>
                  <a:ext uri="{FF2B5EF4-FFF2-40B4-BE49-F238E27FC236}">
                    <a16:creationId xmlns:a16="http://schemas.microsoft.com/office/drawing/2014/main" id="{E10B12FD-2A72-0197-88B5-9E549CDA126A}"/>
                  </a:ext>
                </a:extLst>
              </p:cNvPr>
              <p:cNvSpPr>
                <a:spLocks/>
              </p:cNvSpPr>
              <p:nvPr/>
            </p:nvSpPr>
            <p:spPr bwMode="auto">
              <a:xfrm>
                <a:off x="4947444" y="1997075"/>
                <a:ext cx="2303462" cy="1473200"/>
              </a:xfrm>
              <a:custGeom>
                <a:avLst/>
                <a:gdLst>
                  <a:gd name="T0" fmla="*/ 807 w 807"/>
                  <a:gd name="T1" fmla="*/ 516 h 516"/>
                  <a:gd name="T2" fmla="*/ 0 w 807"/>
                  <a:gd name="T3" fmla="*/ 516 h 516"/>
                  <a:gd name="T4" fmla="*/ 0 w 807"/>
                  <a:gd name="T5" fmla="*/ 80 h 516"/>
                  <a:gd name="T6" fmla="*/ 80 w 807"/>
                  <a:gd name="T7" fmla="*/ 0 h 516"/>
                  <a:gd name="T8" fmla="*/ 727 w 807"/>
                  <a:gd name="T9" fmla="*/ 0 h 516"/>
                  <a:gd name="T10" fmla="*/ 807 w 807"/>
                  <a:gd name="T11" fmla="*/ 80 h 516"/>
                  <a:gd name="T12" fmla="*/ 807 w 807"/>
                  <a:gd name="T13" fmla="*/ 516 h 516"/>
                </a:gdLst>
                <a:ahLst/>
                <a:cxnLst>
                  <a:cxn ang="0">
                    <a:pos x="T0" y="T1"/>
                  </a:cxn>
                  <a:cxn ang="0">
                    <a:pos x="T2" y="T3"/>
                  </a:cxn>
                  <a:cxn ang="0">
                    <a:pos x="T4" y="T5"/>
                  </a:cxn>
                  <a:cxn ang="0">
                    <a:pos x="T6" y="T7"/>
                  </a:cxn>
                  <a:cxn ang="0">
                    <a:pos x="T8" y="T9"/>
                  </a:cxn>
                  <a:cxn ang="0">
                    <a:pos x="T10" y="T11"/>
                  </a:cxn>
                  <a:cxn ang="0">
                    <a:pos x="T12" y="T13"/>
                  </a:cxn>
                </a:cxnLst>
                <a:rect l="0" t="0" r="r" b="b"/>
                <a:pathLst>
                  <a:path w="807" h="516">
                    <a:moveTo>
                      <a:pt x="807" y="516"/>
                    </a:moveTo>
                    <a:cubicBezTo>
                      <a:pt x="0" y="516"/>
                      <a:pt x="0" y="516"/>
                      <a:pt x="0" y="516"/>
                    </a:cubicBezTo>
                    <a:cubicBezTo>
                      <a:pt x="0" y="80"/>
                      <a:pt x="0" y="80"/>
                      <a:pt x="0" y="80"/>
                    </a:cubicBezTo>
                    <a:cubicBezTo>
                      <a:pt x="0" y="36"/>
                      <a:pt x="36" y="0"/>
                      <a:pt x="80" y="0"/>
                    </a:cubicBezTo>
                    <a:cubicBezTo>
                      <a:pt x="727" y="0"/>
                      <a:pt x="727" y="0"/>
                      <a:pt x="727" y="0"/>
                    </a:cubicBezTo>
                    <a:cubicBezTo>
                      <a:pt x="771" y="0"/>
                      <a:pt x="807" y="36"/>
                      <a:pt x="807" y="80"/>
                    </a:cubicBezTo>
                    <a:lnTo>
                      <a:pt x="807" y="516"/>
                    </a:lnTo>
                    <a:close/>
                  </a:path>
                </a:pathLst>
              </a:custGeom>
              <a:noFill/>
              <a:ln w="23813" cap="rnd">
                <a:gradFill>
                  <a:gsLst>
                    <a:gs pos="0">
                      <a:schemeClr val="accent1"/>
                    </a:gs>
                    <a:gs pos="50000">
                      <a:schemeClr val="accent2"/>
                    </a:gs>
                    <a:gs pos="100000">
                      <a:schemeClr val="accent3"/>
                    </a:gs>
                  </a:gsLst>
                  <a:lin ang="5400000" scaled="1"/>
                </a:gradFill>
                <a:prstDash val="sysDot"/>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53" name="Freeform 8">
              <a:extLst>
                <a:ext uri="{FF2B5EF4-FFF2-40B4-BE49-F238E27FC236}">
                  <a16:creationId xmlns:a16="http://schemas.microsoft.com/office/drawing/2014/main" id="{E2A3C49C-6570-D4BD-090E-9D779601771C}"/>
                </a:ext>
              </a:extLst>
            </p:cNvPr>
            <p:cNvSpPr>
              <a:spLocks/>
            </p:cNvSpPr>
            <p:nvPr/>
          </p:nvSpPr>
          <p:spPr bwMode="auto">
            <a:xfrm>
              <a:off x="2938463" y="2382838"/>
              <a:ext cx="6332537" cy="2157413"/>
            </a:xfrm>
            <a:custGeom>
              <a:avLst/>
              <a:gdLst>
                <a:gd name="T0" fmla="*/ 2203 w 2218"/>
                <a:gd name="T1" fmla="*/ 456 h 756"/>
                <a:gd name="T2" fmla="*/ 2100 w 2218"/>
                <a:gd name="T3" fmla="*/ 276 h 756"/>
                <a:gd name="T4" fmla="*/ 2030 w 2218"/>
                <a:gd name="T5" fmla="*/ 236 h 756"/>
                <a:gd name="T6" fmla="*/ 1822 w 2218"/>
                <a:gd name="T7" fmla="*/ 236 h 756"/>
                <a:gd name="T8" fmla="*/ 1802 w 2218"/>
                <a:gd name="T9" fmla="*/ 238 h 756"/>
                <a:gd name="T10" fmla="*/ 1795 w 2218"/>
                <a:gd name="T11" fmla="*/ 220 h 756"/>
                <a:gd name="T12" fmla="*/ 1691 w 2218"/>
                <a:gd name="T13" fmla="*/ 40 h 756"/>
                <a:gd name="T14" fmla="*/ 1621 w 2218"/>
                <a:gd name="T15" fmla="*/ 0 h 756"/>
                <a:gd name="T16" fmla="*/ 1414 w 2218"/>
                <a:gd name="T17" fmla="*/ 0 h 756"/>
                <a:gd name="T18" fmla="*/ 1344 w 2218"/>
                <a:gd name="T19" fmla="*/ 40 h 756"/>
                <a:gd name="T20" fmla="*/ 1240 w 2218"/>
                <a:gd name="T21" fmla="*/ 220 h 756"/>
                <a:gd name="T22" fmla="*/ 1233 w 2218"/>
                <a:gd name="T23" fmla="*/ 238 h 756"/>
                <a:gd name="T24" fmla="*/ 1213 w 2218"/>
                <a:gd name="T25" fmla="*/ 236 h 756"/>
                <a:gd name="T26" fmla="*/ 1005 w 2218"/>
                <a:gd name="T27" fmla="*/ 236 h 756"/>
                <a:gd name="T28" fmla="*/ 985 w 2218"/>
                <a:gd name="T29" fmla="*/ 238 h 756"/>
                <a:gd name="T30" fmla="*/ 977 w 2218"/>
                <a:gd name="T31" fmla="*/ 220 h 756"/>
                <a:gd name="T32" fmla="*/ 873 w 2218"/>
                <a:gd name="T33" fmla="*/ 40 h 756"/>
                <a:gd name="T34" fmla="*/ 804 w 2218"/>
                <a:gd name="T35" fmla="*/ 0 h 756"/>
                <a:gd name="T36" fmla="*/ 596 w 2218"/>
                <a:gd name="T37" fmla="*/ 0 h 756"/>
                <a:gd name="T38" fmla="*/ 527 w 2218"/>
                <a:gd name="T39" fmla="*/ 40 h 756"/>
                <a:gd name="T40" fmla="*/ 423 w 2218"/>
                <a:gd name="T41" fmla="*/ 220 h 756"/>
                <a:gd name="T42" fmla="*/ 415 w 2218"/>
                <a:gd name="T43" fmla="*/ 238 h 756"/>
                <a:gd name="T44" fmla="*/ 395 w 2218"/>
                <a:gd name="T45" fmla="*/ 236 h 756"/>
                <a:gd name="T46" fmla="*/ 187 w 2218"/>
                <a:gd name="T47" fmla="*/ 236 h 756"/>
                <a:gd name="T48" fmla="*/ 118 w 2218"/>
                <a:gd name="T49" fmla="*/ 276 h 756"/>
                <a:gd name="T50" fmla="*/ 14 w 2218"/>
                <a:gd name="T51" fmla="*/ 456 h 756"/>
                <a:gd name="T52" fmla="*/ 14 w 2218"/>
                <a:gd name="T53" fmla="*/ 536 h 756"/>
                <a:gd name="T54" fmla="*/ 118 w 2218"/>
                <a:gd name="T55" fmla="*/ 716 h 756"/>
                <a:gd name="T56" fmla="*/ 187 w 2218"/>
                <a:gd name="T57" fmla="*/ 756 h 756"/>
                <a:gd name="T58" fmla="*/ 395 w 2218"/>
                <a:gd name="T59" fmla="*/ 756 h 756"/>
                <a:gd name="T60" fmla="*/ 464 w 2218"/>
                <a:gd name="T61" fmla="*/ 716 h 756"/>
                <a:gd name="T62" fmla="*/ 568 w 2218"/>
                <a:gd name="T63" fmla="*/ 536 h 756"/>
                <a:gd name="T64" fmla="*/ 576 w 2218"/>
                <a:gd name="T65" fmla="*/ 517 h 756"/>
                <a:gd name="T66" fmla="*/ 596 w 2218"/>
                <a:gd name="T67" fmla="*/ 520 h 756"/>
                <a:gd name="T68" fmla="*/ 804 w 2218"/>
                <a:gd name="T69" fmla="*/ 520 h 756"/>
                <a:gd name="T70" fmla="*/ 824 w 2218"/>
                <a:gd name="T71" fmla="*/ 517 h 756"/>
                <a:gd name="T72" fmla="*/ 832 w 2218"/>
                <a:gd name="T73" fmla="*/ 536 h 756"/>
                <a:gd name="T74" fmla="*/ 936 w 2218"/>
                <a:gd name="T75" fmla="*/ 716 h 756"/>
                <a:gd name="T76" fmla="*/ 1005 w 2218"/>
                <a:gd name="T77" fmla="*/ 756 h 756"/>
                <a:gd name="T78" fmla="*/ 1213 w 2218"/>
                <a:gd name="T79" fmla="*/ 756 h 756"/>
                <a:gd name="T80" fmla="*/ 1282 w 2218"/>
                <a:gd name="T81" fmla="*/ 716 h 756"/>
                <a:gd name="T82" fmla="*/ 1386 w 2218"/>
                <a:gd name="T83" fmla="*/ 536 h 756"/>
                <a:gd name="T84" fmla="*/ 1394 w 2218"/>
                <a:gd name="T85" fmla="*/ 517 h 756"/>
                <a:gd name="T86" fmla="*/ 1414 w 2218"/>
                <a:gd name="T87" fmla="*/ 520 h 756"/>
                <a:gd name="T88" fmla="*/ 1621 w 2218"/>
                <a:gd name="T89" fmla="*/ 520 h 756"/>
                <a:gd name="T90" fmla="*/ 1641 w 2218"/>
                <a:gd name="T91" fmla="*/ 517 h 756"/>
                <a:gd name="T92" fmla="*/ 1649 w 2218"/>
                <a:gd name="T93" fmla="*/ 536 h 756"/>
                <a:gd name="T94" fmla="*/ 1753 w 2218"/>
                <a:gd name="T95" fmla="*/ 716 h 756"/>
                <a:gd name="T96" fmla="*/ 1822 w 2218"/>
                <a:gd name="T97" fmla="*/ 756 h 756"/>
                <a:gd name="T98" fmla="*/ 2030 w 2218"/>
                <a:gd name="T99" fmla="*/ 756 h 756"/>
                <a:gd name="T100" fmla="*/ 2100 w 2218"/>
                <a:gd name="T101" fmla="*/ 716 h 756"/>
                <a:gd name="T102" fmla="*/ 2203 w 2218"/>
                <a:gd name="T103" fmla="*/ 536 h 756"/>
                <a:gd name="T104" fmla="*/ 2203 w 2218"/>
                <a:gd name="T105" fmla="*/ 456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18" h="756">
                  <a:moveTo>
                    <a:pt x="2203" y="456"/>
                  </a:moveTo>
                  <a:cubicBezTo>
                    <a:pt x="2100" y="276"/>
                    <a:pt x="2100" y="276"/>
                    <a:pt x="2100" y="276"/>
                  </a:cubicBezTo>
                  <a:cubicBezTo>
                    <a:pt x="2085" y="251"/>
                    <a:pt x="2059" y="236"/>
                    <a:pt x="2030" y="236"/>
                  </a:cubicBezTo>
                  <a:cubicBezTo>
                    <a:pt x="1822" y="236"/>
                    <a:pt x="1822" y="236"/>
                    <a:pt x="1822" y="236"/>
                  </a:cubicBezTo>
                  <a:cubicBezTo>
                    <a:pt x="1816" y="236"/>
                    <a:pt x="1809" y="237"/>
                    <a:pt x="1802" y="238"/>
                  </a:cubicBezTo>
                  <a:cubicBezTo>
                    <a:pt x="1801" y="232"/>
                    <a:pt x="1798" y="226"/>
                    <a:pt x="1795" y="220"/>
                  </a:cubicBezTo>
                  <a:cubicBezTo>
                    <a:pt x="1691" y="40"/>
                    <a:pt x="1691" y="40"/>
                    <a:pt x="1691" y="40"/>
                  </a:cubicBezTo>
                  <a:cubicBezTo>
                    <a:pt x="1677" y="15"/>
                    <a:pt x="1650" y="0"/>
                    <a:pt x="1621" y="0"/>
                  </a:cubicBezTo>
                  <a:cubicBezTo>
                    <a:pt x="1414" y="0"/>
                    <a:pt x="1414" y="0"/>
                    <a:pt x="1414" y="0"/>
                  </a:cubicBezTo>
                  <a:cubicBezTo>
                    <a:pt x="1385" y="0"/>
                    <a:pt x="1359" y="15"/>
                    <a:pt x="1344" y="40"/>
                  </a:cubicBezTo>
                  <a:cubicBezTo>
                    <a:pt x="1240" y="220"/>
                    <a:pt x="1240" y="220"/>
                    <a:pt x="1240" y="220"/>
                  </a:cubicBezTo>
                  <a:cubicBezTo>
                    <a:pt x="1237" y="226"/>
                    <a:pt x="1234" y="232"/>
                    <a:pt x="1233" y="238"/>
                  </a:cubicBezTo>
                  <a:cubicBezTo>
                    <a:pt x="1226" y="237"/>
                    <a:pt x="1220" y="236"/>
                    <a:pt x="1213" y="236"/>
                  </a:cubicBezTo>
                  <a:cubicBezTo>
                    <a:pt x="1005" y="236"/>
                    <a:pt x="1005" y="236"/>
                    <a:pt x="1005" y="236"/>
                  </a:cubicBezTo>
                  <a:cubicBezTo>
                    <a:pt x="998" y="236"/>
                    <a:pt x="991" y="237"/>
                    <a:pt x="985" y="238"/>
                  </a:cubicBezTo>
                  <a:cubicBezTo>
                    <a:pt x="983" y="232"/>
                    <a:pt x="981" y="226"/>
                    <a:pt x="977" y="220"/>
                  </a:cubicBezTo>
                  <a:cubicBezTo>
                    <a:pt x="873" y="40"/>
                    <a:pt x="873" y="40"/>
                    <a:pt x="873" y="40"/>
                  </a:cubicBezTo>
                  <a:cubicBezTo>
                    <a:pt x="859" y="15"/>
                    <a:pt x="832" y="0"/>
                    <a:pt x="804" y="0"/>
                  </a:cubicBezTo>
                  <a:cubicBezTo>
                    <a:pt x="596" y="0"/>
                    <a:pt x="596" y="0"/>
                    <a:pt x="596" y="0"/>
                  </a:cubicBezTo>
                  <a:cubicBezTo>
                    <a:pt x="568" y="0"/>
                    <a:pt x="541" y="15"/>
                    <a:pt x="527" y="40"/>
                  </a:cubicBezTo>
                  <a:cubicBezTo>
                    <a:pt x="423" y="220"/>
                    <a:pt x="423" y="220"/>
                    <a:pt x="423" y="220"/>
                  </a:cubicBezTo>
                  <a:cubicBezTo>
                    <a:pt x="419" y="226"/>
                    <a:pt x="417" y="232"/>
                    <a:pt x="415" y="238"/>
                  </a:cubicBezTo>
                  <a:cubicBezTo>
                    <a:pt x="409" y="237"/>
                    <a:pt x="402" y="236"/>
                    <a:pt x="395" y="236"/>
                  </a:cubicBezTo>
                  <a:cubicBezTo>
                    <a:pt x="187" y="236"/>
                    <a:pt x="187" y="236"/>
                    <a:pt x="187" y="236"/>
                  </a:cubicBezTo>
                  <a:cubicBezTo>
                    <a:pt x="159" y="236"/>
                    <a:pt x="132" y="251"/>
                    <a:pt x="118" y="276"/>
                  </a:cubicBezTo>
                  <a:cubicBezTo>
                    <a:pt x="14" y="456"/>
                    <a:pt x="14" y="456"/>
                    <a:pt x="14" y="456"/>
                  </a:cubicBezTo>
                  <a:cubicBezTo>
                    <a:pt x="0" y="480"/>
                    <a:pt x="0" y="511"/>
                    <a:pt x="14" y="536"/>
                  </a:cubicBezTo>
                  <a:cubicBezTo>
                    <a:pt x="118" y="716"/>
                    <a:pt x="118" y="716"/>
                    <a:pt x="118" y="716"/>
                  </a:cubicBezTo>
                  <a:cubicBezTo>
                    <a:pt x="132" y="740"/>
                    <a:pt x="159" y="756"/>
                    <a:pt x="187" y="756"/>
                  </a:cubicBezTo>
                  <a:cubicBezTo>
                    <a:pt x="395" y="756"/>
                    <a:pt x="395" y="756"/>
                    <a:pt x="395" y="756"/>
                  </a:cubicBezTo>
                  <a:cubicBezTo>
                    <a:pt x="424" y="756"/>
                    <a:pt x="450" y="740"/>
                    <a:pt x="464" y="716"/>
                  </a:cubicBezTo>
                  <a:cubicBezTo>
                    <a:pt x="568" y="536"/>
                    <a:pt x="568" y="536"/>
                    <a:pt x="568" y="536"/>
                  </a:cubicBezTo>
                  <a:cubicBezTo>
                    <a:pt x="572" y="530"/>
                    <a:pt x="574" y="524"/>
                    <a:pt x="576" y="517"/>
                  </a:cubicBezTo>
                  <a:cubicBezTo>
                    <a:pt x="583" y="519"/>
                    <a:pt x="589" y="520"/>
                    <a:pt x="596" y="520"/>
                  </a:cubicBezTo>
                  <a:cubicBezTo>
                    <a:pt x="804" y="520"/>
                    <a:pt x="804" y="520"/>
                    <a:pt x="804" y="520"/>
                  </a:cubicBezTo>
                  <a:cubicBezTo>
                    <a:pt x="811" y="520"/>
                    <a:pt x="817" y="519"/>
                    <a:pt x="824" y="517"/>
                  </a:cubicBezTo>
                  <a:cubicBezTo>
                    <a:pt x="826" y="524"/>
                    <a:pt x="828" y="530"/>
                    <a:pt x="832" y="536"/>
                  </a:cubicBezTo>
                  <a:cubicBezTo>
                    <a:pt x="936" y="716"/>
                    <a:pt x="936" y="716"/>
                    <a:pt x="936" y="716"/>
                  </a:cubicBezTo>
                  <a:cubicBezTo>
                    <a:pt x="950" y="740"/>
                    <a:pt x="976" y="756"/>
                    <a:pt x="1005" y="756"/>
                  </a:cubicBezTo>
                  <a:cubicBezTo>
                    <a:pt x="1213" y="756"/>
                    <a:pt x="1213" y="756"/>
                    <a:pt x="1213" y="756"/>
                  </a:cubicBezTo>
                  <a:cubicBezTo>
                    <a:pt x="1241" y="756"/>
                    <a:pt x="1268" y="740"/>
                    <a:pt x="1282" y="716"/>
                  </a:cubicBezTo>
                  <a:cubicBezTo>
                    <a:pt x="1386" y="536"/>
                    <a:pt x="1386" y="536"/>
                    <a:pt x="1386" y="536"/>
                  </a:cubicBezTo>
                  <a:cubicBezTo>
                    <a:pt x="1389" y="530"/>
                    <a:pt x="1392" y="524"/>
                    <a:pt x="1394" y="517"/>
                  </a:cubicBezTo>
                  <a:cubicBezTo>
                    <a:pt x="1400" y="519"/>
                    <a:pt x="1407" y="520"/>
                    <a:pt x="1414" y="520"/>
                  </a:cubicBezTo>
                  <a:cubicBezTo>
                    <a:pt x="1621" y="520"/>
                    <a:pt x="1621" y="520"/>
                    <a:pt x="1621" y="520"/>
                  </a:cubicBezTo>
                  <a:cubicBezTo>
                    <a:pt x="1628" y="520"/>
                    <a:pt x="1635" y="519"/>
                    <a:pt x="1641" y="517"/>
                  </a:cubicBezTo>
                  <a:cubicBezTo>
                    <a:pt x="1643" y="524"/>
                    <a:pt x="1646" y="530"/>
                    <a:pt x="1649" y="536"/>
                  </a:cubicBezTo>
                  <a:cubicBezTo>
                    <a:pt x="1753" y="716"/>
                    <a:pt x="1753" y="716"/>
                    <a:pt x="1753" y="716"/>
                  </a:cubicBezTo>
                  <a:cubicBezTo>
                    <a:pt x="1767" y="740"/>
                    <a:pt x="1794" y="756"/>
                    <a:pt x="1822" y="756"/>
                  </a:cubicBezTo>
                  <a:cubicBezTo>
                    <a:pt x="2030" y="756"/>
                    <a:pt x="2030" y="756"/>
                    <a:pt x="2030" y="756"/>
                  </a:cubicBezTo>
                  <a:cubicBezTo>
                    <a:pt x="2059" y="756"/>
                    <a:pt x="2085" y="740"/>
                    <a:pt x="2100" y="716"/>
                  </a:cubicBezTo>
                  <a:cubicBezTo>
                    <a:pt x="2203" y="536"/>
                    <a:pt x="2203" y="536"/>
                    <a:pt x="2203" y="536"/>
                  </a:cubicBezTo>
                  <a:cubicBezTo>
                    <a:pt x="2218" y="511"/>
                    <a:pt x="2218" y="480"/>
                    <a:pt x="2203" y="456"/>
                  </a:cubicBezTo>
                  <a:close/>
                </a:path>
              </a:pathLst>
            </a:custGeom>
            <a:solidFill>
              <a:schemeClr val="bg1"/>
            </a:solidFill>
            <a:ln w="23813" cap="flat">
              <a:solidFill>
                <a:srgbClr val="D6D7D6"/>
              </a:solidFill>
              <a:prstDash val="solid"/>
              <a:miter lim="800000"/>
              <a:headEnd/>
              <a:tailEnd/>
            </a:ln>
            <a:effectLst>
              <a:outerShdw blurRad="152400" dist="635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54" name="Freeform 9">
              <a:extLst>
                <a:ext uri="{FF2B5EF4-FFF2-40B4-BE49-F238E27FC236}">
                  <a16:creationId xmlns:a16="http://schemas.microsoft.com/office/drawing/2014/main" id="{D35506F9-A917-6E52-95A4-201871B7AB32}"/>
                </a:ext>
              </a:extLst>
            </p:cNvPr>
            <p:cNvSpPr>
              <a:spLocks/>
            </p:cNvSpPr>
            <p:nvPr/>
          </p:nvSpPr>
          <p:spPr bwMode="auto">
            <a:xfrm>
              <a:off x="3009900" y="3124200"/>
              <a:ext cx="1520825" cy="1347788"/>
            </a:xfrm>
            <a:custGeom>
              <a:avLst/>
              <a:gdLst>
                <a:gd name="T0" fmla="*/ 419 w 533"/>
                <a:gd name="T1" fmla="*/ 28 h 472"/>
                <a:gd name="T2" fmla="*/ 523 w 533"/>
                <a:gd name="T3" fmla="*/ 208 h 472"/>
                <a:gd name="T4" fmla="*/ 523 w 533"/>
                <a:gd name="T5" fmla="*/ 264 h 472"/>
                <a:gd name="T6" fmla="*/ 419 w 533"/>
                <a:gd name="T7" fmla="*/ 444 h 472"/>
                <a:gd name="T8" fmla="*/ 370 w 533"/>
                <a:gd name="T9" fmla="*/ 472 h 472"/>
                <a:gd name="T10" fmla="*/ 162 w 533"/>
                <a:gd name="T11" fmla="*/ 472 h 472"/>
                <a:gd name="T12" fmla="*/ 114 w 533"/>
                <a:gd name="T13" fmla="*/ 444 h 472"/>
                <a:gd name="T14" fmla="*/ 10 w 533"/>
                <a:gd name="T15" fmla="*/ 264 h 472"/>
                <a:gd name="T16" fmla="*/ 10 w 533"/>
                <a:gd name="T17" fmla="*/ 208 h 472"/>
                <a:gd name="T18" fmla="*/ 114 w 533"/>
                <a:gd name="T19" fmla="*/ 28 h 472"/>
                <a:gd name="T20" fmla="*/ 162 w 533"/>
                <a:gd name="T21" fmla="*/ 0 h 472"/>
                <a:gd name="T22" fmla="*/ 370 w 533"/>
                <a:gd name="T23" fmla="*/ 0 h 472"/>
                <a:gd name="T24" fmla="*/ 419 w 533"/>
                <a:gd name="T25" fmla="*/ 28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3" h="472">
                  <a:moveTo>
                    <a:pt x="419" y="28"/>
                  </a:moveTo>
                  <a:cubicBezTo>
                    <a:pt x="523" y="208"/>
                    <a:pt x="523" y="208"/>
                    <a:pt x="523" y="208"/>
                  </a:cubicBezTo>
                  <a:cubicBezTo>
                    <a:pt x="533" y="225"/>
                    <a:pt x="533" y="246"/>
                    <a:pt x="523" y="264"/>
                  </a:cubicBezTo>
                  <a:cubicBezTo>
                    <a:pt x="419" y="444"/>
                    <a:pt x="419" y="444"/>
                    <a:pt x="419" y="444"/>
                  </a:cubicBezTo>
                  <a:cubicBezTo>
                    <a:pt x="409" y="461"/>
                    <a:pt x="390" y="472"/>
                    <a:pt x="370" y="472"/>
                  </a:cubicBezTo>
                  <a:cubicBezTo>
                    <a:pt x="162" y="472"/>
                    <a:pt x="162" y="472"/>
                    <a:pt x="162" y="472"/>
                  </a:cubicBezTo>
                  <a:cubicBezTo>
                    <a:pt x="142" y="472"/>
                    <a:pt x="124" y="461"/>
                    <a:pt x="114" y="444"/>
                  </a:cubicBezTo>
                  <a:cubicBezTo>
                    <a:pt x="10" y="264"/>
                    <a:pt x="10" y="264"/>
                    <a:pt x="10" y="264"/>
                  </a:cubicBezTo>
                  <a:cubicBezTo>
                    <a:pt x="0" y="246"/>
                    <a:pt x="0" y="225"/>
                    <a:pt x="10" y="208"/>
                  </a:cubicBezTo>
                  <a:cubicBezTo>
                    <a:pt x="114" y="28"/>
                    <a:pt x="114" y="28"/>
                    <a:pt x="114" y="28"/>
                  </a:cubicBezTo>
                  <a:cubicBezTo>
                    <a:pt x="124" y="10"/>
                    <a:pt x="142" y="0"/>
                    <a:pt x="162" y="0"/>
                  </a:cubicBezTo>
                  <a:cubicBezTo>
                    <a:pt x="370" y="0"/>
                    <a:pt x="370" y="0"/>
                    <a:pt x="370" y="0"/>
                  </a:cubicBezTo>
                  <a:cubicBezTo>
                    <a:pt x="390" y="0"/>
                    <a:pt x="409" y="10"/>
                    <a:pt x="419" y="28"/>
                  </a:cubicBezTo>
                  <a:close/>
                </a:path>
              </a:pathLst>
            </a:custGeom>
            <a:gradFill>
              <a:gsLst>
                <a:gs pos="50300">
                  <a:schemeClr val="accent2"/>
                </a:gs>
                <a:gs pos="0">
                  <a:schemeClr val="accent1"/>
                </a:gs>
                <a:gs pos="100000">
                  <a:schemeClr val="accent3"/>
                </a:gs>
              </a:gsLst>
              <a:lin ang="5400000" scaled="0"/>
            </a:gradFill>
            <a:ln w="698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10">
              <a:extLst>
                <a:ext uri="{FF2B5EF4-FFF2-40B4-BE49-F238E27FC236}">
                  <a16:creationId xmlns:a16="http://schemas.microsoft.com/office/drawing/2014/main" id="{855C6367-6009-7EF5-710B-97419F44AEE9}"/>
                </a:ext>
              </a:extLst>
            </p:cNvPr>
            <p:cNvSpPr>
              <a:spLocks/>
            </p:cNvSpPr>
            <p:nvPr/>
          </p:nvSpPr>
          <p:spPr bwMode="auto">
            <a:xfrm>
              <a:off x="4176713" y="2451100"/>
              <a:ext cx="1519237" cy="1347788"/>
            </a:xfrm>
            <a:custGeom>
              <a:avLst/>
              <a:gdLst>
                <a:gd name="T0" fmla="*/ 418 w 532"/>
                <a:gd name="T1" fmla="*/ 28 h 472"/>
                <a:gd name="T2" fmla="*/ 522 w 532"/>
                <a:gd name="T3" fmla="*/ 208 h 472"/>
                <a:gd name="T4" fmla="*/ 522 w 532"/>
                <a:gd name="T5" fmla="*/ 264 h 472"/>
                <a:gd name="T6" fmla="*/ 418 w 532"/>
                <a:gd name="T7" fmla="*/ 444 h 472"/>
                <a:gd name="T8" fmla="*/ 370 w 532"/>
                <a:gd name="T9" fmla="*/ 472 h 472"/>
                <a:gd name="T10" fmla="*/ 162 w 532"/>
                <a:gd name="T11" fmla="*/ 472 h 472"/>
                <a:gd name="T12" fmla="*/ 114 w 532"/>
                <a:gd name="T13" fmla="*/ 444 h 472"/>
                <a:gd name="T14" fmla="*/ 10 w 532"/>
                <a:gd name="T15" fmla="*/ 264 h 472"/>
                <a:gd name="T16" fmla="*/ 10 w 532"/>
                <a:gd name="T17" fmla="*/ 208 h 472"/>
                <a:gd name="T18" fmla="*/ 114 w 532"/>
                <a:gd name="T19" fmla="*/ 28 h 472"/>
                <a:gd name="T20" fmla="*/ 162 w 532"/>
                <a:gd name="T21" fmla="*/ 0 h 472"/>
                <a:gd name="T22" fmla="*/ 370 w 532"/>
                <a:gd name="T23" fmla="*/ 0 h 472"/>
                <a:gd name="T24" fmla="*/ 418 w 532"/>
                <a:gd name="T25" fmla="*/ 28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2" h="472">
                  <a:moveTo>
                    <a:pt x="418" y="28"/>
                  </a:moveTo>
                  <a:cubicBezTo>
                    <a:pt x="522" y="208"/>
                    <a:pt x="522" y="208"/>
                    <a:pt x="522" y="208"/>
                  </a:cubicBezTo>
                  <a:cubicBezTo>
                    <a:pt x="532" y="225"/>
                    <a:pt x="532" y="246"/>
                    <a:pt x="522" y="264"/>
                  </a:cubicBezTo>
                  <a:cubicBezTo>
                    <a:pt x="418" y="444"/>
                    <a:pt x="418" y="444"/>
                    <a:pt x="418" y="444"/>
                  </a:cubicBezTo>
                  <a:cubicBezTo>
                    <a:pt x="408" y="461"/>
                    <a:pt x="390" y="472"/>
                    <a:pt x="370" y="472"/>
                  </a:cubicBezTo>
                  <a:cubicBezTo>
                    <a:pt x="162" y="472"/>
                    <a:pt x="162" y="472"/>
                    <a:pt x="162" y="472"/>
                  </a:cubicBezTo>
                  <a:cubicBezTo>
                    <a:pt x="142" y="472"/>
                    <a:pt x="124" y="461"/>
                    <a:pt x="114" y="444"/>
                  </a:cubicBezTo>
                  <a:cubicBezTo>
                    <a:pt x="10" y="264"/>
                    <a:pt x="10" y="264"/>
                    <a:pt x="10" y="264"/>
                  </a:cubicBezTo>
                  <a:cubicBezTo>
                    <a:pt x="0" y="246"/>
                    <a:pt x="0" y="225"/>
                    <a:pt x="10" y="208"/>
                  </a:cubicBezTo>
                  <a:cubicBezTo>
                    <a:pt x="114" y="28"/>
                    <a:pt x="114" y="28"/>
                    <a:pt x="114" y="28"/>
                  </a:cubicBezTo>
                  <a:cubicBezTo>
                    <a:pt x="124" y="10"/>
                    <a:pt x="142" y="0"/>
                    <a:pt x="162" y="0"/>
                  </a:cubicBezTo>
                  <a:cubicBezTo>
                    <a:pt x="370" y="0"/>
                    <a:pt x="370" y="0"/>
                    <a:pt x="370" y="0"/>
                  </a:cubicBezTo>
                  <a:cubicBezTo>
                    <a:pt x="390" y="0"/>
                    <a:pt x="408" y="10"/>
                    <a:pt x="418" y="28"/>
                  </a:cubicBezTo>
                  <a:close/>
                </a:path>
              </a:pathLst>
            </a:custGeom>
            <a:gradFill>
              <a:gsLst>
                <a:gs pos="50300">
                  <a:schemeClr val="accent2"/>
                </a:gs>
                <a:gs pos="0">
                  <a:schemeClr val="accent1"/>
                </a:gs>
                <a:gs pos="100000">
                  <a:schemeClr val="accent3"/>
                </a:gs>
              </a:gsLst>
              <a:lin ang="5400000" scaled="0"/>
            </a:gradFill>
            <a:ln w="698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11">
              <a:extLst>
                <a:ext uri="{FF2B5EF4-FFF2-40B4-BE49-F238E27FC236}">
                  <a16:creationId xmlns:a16="http://schemas.microsoft.com/office/drawing/2014/main" id="{23E322F0-22FD-F480-CEF7-90766BEE7A85}"/>
                </a:ext>
              </a:extLst>
            </p:cNvPr>
            <p:cNvSpPr>
              <a:spLocks/>
            </p:cNvSpPr>
            <p:nvPr/>
          </p:nvSpPr>
          <p:spPr bwMode="auto">
            <a:xfrm>
              <a:off x="5341938" y="3124200"/>
              <a:ext cx="1522412" cy="1347788"/>
            </a:xfrm>
            <a:custGeom>
              <a:avLst/>
              <a:gdLst>
                <a:gd name="T0" fmla="*/ 419 w 533"/>
                <a:gd name="T1" fmla="*/ 28 h 472"/>
                <a:gd name="T2" fmla="*/ 523 w 533"/>
                <a:gd name="T3" fmla="*/ 208 h 472"/>
                <a:gd name="T4" fmla="*/ 523 w 533"/>
                <a:gd name="T5" fmla="*/ 264 h 472"/>
                <a:gd name="T6" fmla="*/ 419 w 533"/>
                <a:gd name="T7" fmla="*/ 444 h 472"/>
                <a:gd name="T8" fmla="*/ 371 w 533"/>
                <a:gd name="T9" fmla="*/ 472 h 472"/>
                <a:gd name="T10" fmla="*/ 163 w 533"/>
                <a:gd name="T11" fmla="*/ 472 h 472"/>
                <a:gd name="T12" fmla="*/ 114 w 533"/>
                <a:gd name="T13" fmla="*/ 444 h 472"/>
                <a:gd name="T14" fmla="*/ 10 w 533"/>
                <a:gd name="T15" fmla="*/ 264 h 472"/>
                <a:gd name="T16" fmla="*/ 10 w 533"/>
                <a:gd name="T17" fmla="*/ 208 h 472"/>
                <a:gd name="T18" fmla="*/ 114 w 533"/>
                <a:gd name="T19" fmla="*/ 28 h 472"/>
                <a:gd name="T20" fmla="*/ 163 w 533"/>
                <a:gd name="T21" fmla="*/ 0 h 472"/>
                <a:gd name="T22" fmla="*/ 371 w 533"/>
                <a:gd name="T23" fmla="*/ 0 h 472"/>
                <a:gd name="T24" fmla="*/ 419 w 533"/>
                <a:gd name="T25" fmla="*/ 28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3" h="472">
                  <a:moveTo>
                    <a:pt x="419" y="28"/>
                  </a:moveTo>
                  <a:cubicBezTo>
                    <a:pt x="523" y="208"/>
                    <a:pt x="523" y="208"/>
                    <a:pt x="523" y="208"/>
                  </a:cubicBezTo>
                  <a:cubicBezTo>
                    <a:pt x="533" y="225"/>
                    <a:pt x="533" y="246"/>
                    <a:pt x="523" y="264"/>
                  </a:cubicBezTo>
                  <a:cubicBezTo>
                    <a:pt x="419" y="444"/>
                    <a:pt x="419" y="444"/>
                    <a:pt x="419" y="444"/>
                  </a:cubicBezTo>
                  <a:cubicBezTo>
                    <a:pt x="409" y="461"/>
                    <a:pt x="391" y="472"/>
                    <a:pt x="371" y="472"/>
                  </a:cubicBezTo>
                  <a:cubicBezTo>
                    <a:pt x="163" y="472"/>
                    <a:pt x="163" y="472"/>
                    <a:pt x="163" y="472"/>
                  </a:cubicBezTo>
                  <a:cubicBezTo>
                    <a:pt x="143" y="472"/>
                    <a:pt x="124" y="461"/>
                    <a:pt x="114" y="444"/>
                  </a:cubicBezTo>
                  <a:cubicBezTo>
                    <a:pt x="10" y="264"/>
                    <a:pt x="10" y="264"/>
                    <a:pt x="10" y="264"/>
                  </a:cubicBezTo>
                  <a:cubicBezTo>
                    <a:pt x="0" y="246"/>
                    <a:pt x="0" y="225"/>
                    <a:pt x="10" y="208"/>
                  </a:cubicBezTo>
                  <a:cubicBezTo>
                    <a:pt x="114" y="28"/>
                    <a:pt x="114" y="28"/>
                    <a:pt x="114" y="28"/>
                  </a:cubicBezTo>
                  <a:cubicBezTo>
                    <a:pt x="124" y="10"/>
                    <a:pt x="143" y="0"/>
                    <a:pt x="163" y="0"/>
                  </a:cubicBezTo>
                  <a:cubicBezTo>
                    <a:pt x="371" y="0"/>
                    <a:pt x="371" y="0"/>
                    <a:pt x="371" y="0"/>
                  </a:cubicBezTo>
                  <a:cubicBezTo>
                    <a:pt x="391" y="0"/>
                    <a:pt x="409" y="10"/>
                    <a:pt x="419" y="28"/>
                  </a:cubicBezTo>
                  <a:close/>
                </a:path>
              </a:pathLst>
            </a:custGeom>
            <a:gradFill>
              <a:gsLst>
                <a:gs pos="50300">
                  <a:schemeClr val="accent2"/>
                </a:gs>
                <a:gs pos="0">
                  <a:schemeClr val="accent1"/>
                </a:gs>
                <a:gs pos="100000">
                  <a:schemeClr val="accent3"/>
                </a:gs>
              </a:gsLst>
              <a:lin ang="5400000" scaled="0"/>
            </a:gradFill>
            <a:ln w="698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12">
              <a:extLst>
                <a:ext uri="{FF2B5EF4-FFF2-40B4-BE49-F238E27FC236}">
                  <a16:creationId xmlns:a16="http://schemas.microsoft.com/office/drawing/2014/main" id="{F10D07E8-DBB5-4D3B-E837-1C587909C6F0}"/>
                </a:ext>
              </a:extLst>
            </p:cNvPr>
            <p:cNvSpPr>
              <a:spLocks/>
            </p:cNvSpPr>
            <p:nvPr/>
          </p:nvSpPr>
          <p:spPr bwMode="auto">
            <a:xfrm>
              <a:off x="6510338" y="2451100"/>
              <a:ext cx="1520825" cy="1347788"/>
            </a:xfrm>
            <a:custGeom>
              <a:avLst/>
              <a:gdLst>
                <a:gd name="T0" fmla="*/ 419 w 533"/>
                <a:gd name="T1" fmla="*/ 28 h 472"/>
                <a:gd name="T2" fmla="*/ 523 w 533"/>
                <a:gd name="T3" fmla="*/ 208 h 472"/>
                <a:gd name="T4" fmla="*/ 523 w 533"/>
                <a:gd name="T5" fmla="*/ 264 h 472"/>
                <a:gd name="T6" fmla="*/ 419 w 533"/>
                <a:gd name="T7" fmla="*/ 444 h 472"/>
                <a:gd name="T8" fmla="*/ 370 w 533"/>
                <a:gd name="T9" fmla="*/ 472 h 472"/>
                <a:gd name="T10" fmla="*/ 163 w 533"/>
                <a:gd name="T11" fmla="*/ 472 h 472"/>
                <a:gd name="T12" fmla="*/ 114 w 533"/>
                <a:gd name="T13" fmla="*/ 444 h 472"/>
                <a:gd name="T14" fmla="*/ 10 w 533"/>
                <a:gd name="T15" fmla="*/ 264 h 472"/>
                <a:gd name="T16" fmla="*/ 10 w 533"/>
                <a:gd name="T17" fmla="*/ 208 h 472"/>
                <a:gd name="T18" fmla="*/ 114 w 533"/>
                <a:gd name="T19" fmla="*/ 28 h 472"/>
                <a:gd name="T20" fmla="*/ 163 w 533"/>
                <a:gd name="T21" fmla="*/ 0 h 472"/>
                <a:gd name="T22" fmla="*/ 370 w 533"/>
                <a:gd name="T23" fmla="*/ 0 h 472"/>
                <a:gd name="T24" fmla="*/ 419 w 533"/>
                <a:gd name="T25" fmla="*/ 28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3" h="472">
                  <a:moveTo>
                    <a:pt x="419" y="28"/>
                  </a:moveTo>
                  <a:cubicBezTo>
                    <a:pt x="523" y="208"/>
                    <a:pt x="523" y="208"/>
                    <a:pt x="523" y="208"/>
                  </a:cubicBezTo>
                  <a:cubicBezTo>
                    <a:pt x="533" y="225"/>
                    <a:pt x="533" y="246"/>
                    <a:pt x="523" y="264"/>
                  </a:cubicBezTo>
                  <a:cubicBezTo>
                    <a:pt x="419" y="444"/>
                    <a:pt x="419" y="444"/>
                    <a:pt x="419" y="444"/>
                  </a:cubicBezTo>
                  <a:cubicBezTo>
                    <a:pt x="409" y="461"/>
                    <a:pt x="390" y="472"/>
                    <a:pt x="370" y="472"/>
                  </a:cubicBezTo>
                  <a:cubicBezTo>
                    <a:pt x="163" y="472"/>
                    <a:pt x="163" y="472"/>
                    <a:pt x="163" y="472"/>
                  </a:cubicBezTo>
                  <a:cubicBezTo>
                    <a:pt x="143" y="472"/>
                    <a:pt x="124" y="461"/>
                    <a:pt x="114" y="444"/>
                  </a:cubicBezTo>
                  <a:cubicBezTo>
                    <a:pt x="10" y="264"/>
                    <a:pt x="10" y="264"/>
                    <a:pt x="10" y="264"/>
                  </a:cubicBezTo>
                  <a:cubicBezTo>
                    <a:pt x="0" y="246"/>
                    <a:pt x="0" y="225"/>
                    <a:pt x="10" y="208"/>
                  </a:cubicBezTo>
                  <a:cubicBezTo>
                    <a:pt x="114" y="28"/>
                    <a:pt x="114" y="28"/>
                    <a:pt x="114" y="28"/>
                  </a:cubicBezTo>
                  <a:cubicBezTo>
                    <a:pt x="124" y="10"/>
                    <a:pt x="143" y="0"/>
                    <a:pt x="163" y="0"/>
                  </a:cubicBezTo>
                  <a:cubicBezTo>
                    <a:pt x="370" y="0"/>
                    <a:pt x="370" y="0"/>
                    <a:pt x="370" y="0"/>
                  </a:cubicBezTo>
                  <a:cubicBezTo>
                    <a:pt x="390" y="0"/>
                    <a:pt x="409" y="10"/>
                    <a:pt x="419" y="28"/>
                  </a:cubicBezTo>
                  <a:close/>
                </a:path>
              </a:pathLst>
            </a:custGeom>
            <a:gradFill>
              <a:gsLst>
                <a:gs pos="50300">
                  <a:schemeClr val="accent2"/>
                </a:gs>
                <a:gs pos="0">
                  <a:schemeClr val="accent1"/>
                </a:gs>
                <a:gs pos="100000">
                  <a:schemeClr val="accent3"/>
                </a:gs>
              </a:gsLst>
              <a:lin ang="5400000" scaled="0"/>
            </a:gradFill>
            <a:ln w="698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Freeform 13">
              <a:extLst>
                <a:ext uri="{FF2B5EF4-FFF2-40B4-BE49-F238E27FC236}">
                  <a16:creationId xmlns:a16="http://schemas.microsoft.com/office/drawing/2014/main" id="{26C422F2-610C-7AD6-5929-D26D73F21F70}"/>
                </a:ext>
              </a:extLst>
            </p:cNvPr>
            <p:cNvSpPr>
              <a:spLocks/>
            </p:cNvSpPr>
            <p:nvPr/>
          </p:nvSpPr>
          <p:spPr bwMode="auto">
            <a:xfrm>
              <a:off x="7677150" y="3124200"/>
              <a:ext cx="1522412" cy="1347788"/>
            </a:xfrm>
            <a:custGeom>
              <a:avLst/>
              <a:gdLst>
                <a:gd name="T0" fmla="*/ 419 w 533"/>
                <a:gd name="T1" fmla="*/ 28 h 472"/>
                <a:gd name="T2" fmla="*/ 523 w 533"/>
                <a:gd name="T3" fmla="*/ 208 h 472"/>
                <a:gd name="T4" fmla="*/ 523 w 533"/>
                <a:gd name="T5" fmla="*/ 264 h 472"/>
                <a:gd name="T6" fmla="*/ 419 w 533"/>
                <a:gd name="T7" fmla="*/ 444 h 472"/>
                <a:gd name="T8" fmla="*/ 370 w 533"/>
                <a:gd name="T9" fmla="*/ 472 h 472"/>
                <a:gd name="T10" fmla="*/ 162 w 533"/>
                <a:gd name="T11" fmla="*/ 472 h 472"/>
                <a:gd name="T12" fmla="*/ 114 w 533"/>
                <a:gd name="T13" fmla="*/ 444 h 472"/>
                <a:gd name="T14" fmla="*/ 10 w 533"/>
                <a:gd name="T15" fmla="*/ 264 h 472"/>
                <a:gd name="T16" fmla="*/ 10 w 533"/>
                <a:gd name="T17" fmla="*/ 208 h 472"/>
                <a:gd name="T18" fmla="*/ 114 w 533"/>
                <a:gd name="T19" fmla="*/ 28 h 472"/>
                <a:gd name="T20" fmla="*/ 162 w 533"/>
                <a:gd name="T21" fmla="*/ 0 h 472"/>
                <a:gd name="T22" fmla="*/ 370 w 533"/>
                <a:gd name="T23" fmla="*/ 0 h 472"/>
                <a:gd name="T24" fmla="*/ 419 w 533"/>
                <a:gd name="T25" fmla="*/ 28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3" h="472">
                  <a:moveTo>
                    <a:pt x="419" y="28"/>
                  </a:moveTo>
                  <a:cubicBezTo>
                    <a:pt x="523" y="208"/>
                    <a:pt x="523" y="208"/>
                    <a:pt x="523" y="208"/>
                  </a:cubicBezTo>
                  <a:cubicBezTo>
                    <a:pt x="533" y="225"/>
                    <a:pt x="533" y="246"/>
                    <a:pt x="523" y="264"/>
                  </a:cubicBezTo>
                  <a:cubicBezTo>
                    <a:pt x="419" y="444"/>
                    <a:pt x="419" y="444"/>
                    <a:pt x="419" y="444"/>
                  </a:cubicBezTo>
                  <a:cubicBezTo>
                    <a:pt x="409" y="461"/>
                    <a:pt x="390" y="472"/>
                    <a:pt x="370" y="472"/>
                  </a:cubicBezTo>
                  <a:cubicBezTo>
                    <a:pt x="162" y="472"/>
                    <a:pt x="162" y="472"/>
                    <a:pt x="162" y="472"/>
                  </a:cubicBezTo>
                  <a:cubicBezTo>
                    <a:pt x="142" y="472"/>
                    <a:pt x="124" y="461"/>
                    <a:pt x="114" y="444"/>
                  </a:cubicBezTo>
                  <a:cubicBezTo>
                    <a:pt x="10" y="264"/>
                    <a:pt x="10" y="264"/>
                    <a:pt x="10" y="264"/>
                  </a:cubicBezTo>
                  <a:cubicBezTo>
                    <a:pt x="0" y="246"/>
                    <a:pt x="0" y="225"/>
                    <a:pt x="10" y="208"/>
                  </a:cubicBezTo>
                  <a:cubicBezTo>
                    <a:pt x="114" y="28"/>
                    <a:pt x="114" y="28"/>
                    <a:pt x="114" y="28"/>
                  </a:cubicBezTo>
                  <a:cubicBezTo>
                    <a:pt x="124" y="10"/>
                    <a:pt x="142" y="0"/>
                    <a:pt x="162" y="0"/>
                  </a:cubicBezTo>
                  <a:cubicBezTo>
                    <a:pt x="370" y="0"/>
                    <a:pt x="370" y="0"/>
                    <a:pt x="370" y="0"/>
                  </a:cubicBezTo>
                  <a:cubicBezTo>
                    <a:pt x="390" y="0"/>
                    <a:pt x="409" y="10"/>
                    <a:pt x="419" y="28"/>
                  </a:cubicBezTo>
                  <a:close/>
                </a:path>
              </a:pathLst>
            </a:custGeom>
            <a:gradFill>
              <a:gsLst>
                <a:gs pos="50300">
                  <a:schemeClr val="accent2"/>
                </a:gs>
                <a:gs pos="0">
                  <a:schemeClr val="accent1"/>
                </a:gs>
                <a:gs pos="100000">
                  <a:schemeClr val="accent3"/>
                </a:gs>
              </a:gsLst>
              <a:lin ang="5400000" scaled="0"/>
            </a:gradFill>
            <a:ln w="698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9" name="Rectangle 14">
              <a:extLst>
                <a:ext uri="{FF2B5EF4-FFF2-40B4-BE49-F238E27FC236}">
                  <a16:creationId xmlns:a16="http://schemas.microsoft.com/office/drawing/2014/main" id="{2877B7AA-427D-43EB-D4FC-A9C98DA298A7}"/>
                </a:ext>
              </a:extLst>
            </p:cNvPr>
            <p:cNvSpPr>
              <a:spLocks noChangeArrowheads="1"/>
            </p:cNvSpPr>
            <p:nvPr/>
          </p:nvSpPr>
          <p:spPr bwMode="auto">
            <a:xfrm>
              <a:off x="4611678" y="3016478"/>
              <a:ext cx="657243" cy="26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fa-IR" sz="2000" b="1" dirty="0">
                  <a:solidFill>
                    <a:schemeClr val="bg2"/>
                  </a:solidFill>
                  <a:latin typeface="ITC Kabel Std Book" panose="020D0402020204020904" pitchFamily="34" charset="0"/>
                  <a:cs typeface="B Homa" panose="00000400000000000000" pitchFamily="2" charset="-78"/>
                </a:rPr>
                <a:t>تاریخ ارائه </a:t>
              </a:r>
              <a:endParaRPr kumimoji="0" lang="en-US" sz="2800" b="0" i="0" u="none" strike="noStrike" cap="none" normalizeH="0" baseline="0" dirty="0">
                <a:ln>
                  <a:noFill/>
                </a:ln>
                <a:solidFill>
                  <a:schemeClr val="bg2"/>
                </a:solidFill>
                <a:effectLst/>
                <a:cs typeface="B Homa" panose="00000400000000000000" pitchFamily="2" charset="-78"/>
              </a:endParaRPr>
            </a:p>
          </p:txBody>
        </p:sp>
        <p:sp>
          <p:nvSpPr>
            <p:cNvPr id="60" name="Rectangle 15">
              <a:extLst>
                <a:ext uri="{FF2B5EF4-FFF2-40B4-BE49-F238E27FC236}">
                  <a16:creationId xmlns:a16="http://schemas.microsoft.com/office/drawing/2014/main" id="{D14CB7A7-ACAA-7646-5B28-223EF55D4062}"/>
                </a:ext>
              </a:extLst>
            </p:cNvPr>
            <p:cNvSpPr>
              <a:spLocks noChangeArrowheads="1"/>
            </p:cNvSpPr>
            <p:nvPr/>
          </p:nvSpPr>
          <p:spPr bwMode="auto">
            <a:xfrm>
              <a:off x="4389155" y="4800982"/>
              <a:ext cx="940362" cy="323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fa-IR" sz="2400" dirty="0">
                  <a:solidFill>
                    <a:srgbClr val="999898"/>
                  </a:solidFill>
                  <a:latin typeface="ITC Kabel Std Book" panose="020D0402020204020904" pitchFamily="34" charset="0"/>
                  <a:cs typeface="B Homa" panose="00000400000000000000" pitchFamily="2" charset="-78"/>
                </a:rPr>
                <a:t>1450/10/10</a:t>
              </a:r>
              <a:endParaRPr lang="en-US" sz="2400" dirty="0">
                <a:solidFill>
                  <a:srgbClr val="999898"/>
                </a:solidFill>
                <a:latin typeface="ITC Kabel Std Book" panose="020D0402020204020904" pitchFamily="34" charset="0"/>
                <a:cs typeface="B Homa" panose="00000400000000000000" pitchFamily="2" charset="-78"/>
              </a:endParaRPr>
            </a:p>
          </p:txBody>
        </p:sp>
        <p:sp>
          <p:nvSpPr>
            <p:cNvPr id="61" name="Rectangle 27">
              <a:extLst>
                <a:ext uri="{FF2B5EF4-FFF2-40B4-BE49-F238E27FC236}">
                  <a16:creationId xmlns:a16="http://schemas.microsoft.com/office/drawing/2014/main" id="{E6003F5A-C309-2714-B034-05188E380AF9}"/>
                </a:ext>
              </a:extLst>
            </p:cNvPr>
            <p:cNvSpPr>
              <a:spLocks noChangeArrowheads="1"/>
            </p:cNvSpPr>
            <p:nvPr/>
          </p:nvSpPr>
          <p:spPr bwMode="auto">
            <a:xfrm>
              <a:off x="3147898" y="3640593"/>
              <a:ext cx="1158321" cy="242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fa-IR" b="1" dirty="0">
                  <a:solidFill>
                    <a:schemeClr val="bg2"/>
                  </a:solidFill>
                  <a:latin typeface="ITC Kabel Std Book" panose="020D0402020204020904" pitchFamily="34" charset="0"/>
                  <a:cs typeface="B Homa" panose="00000400000000000000" pitchFamily="2" charset="-78"/>
                </a:rPr>
                <a:t>نام موسسه آموزشی</a:t>
              </a:r>
              <a:endParaRPr kumimoji="0" lang="en-US" sz="2400" b="0" i="0" u="none" strike="noStrike" cap="none" normalizeH="0" baseline="0" dirty="0">
                <a:ln>
                  <a:noFill/>
                </a:ln>
                <a:solidFill>
                  <a:schemeClr val="bg2"/>
                </a:solidFill>
                <a:effectLst/>
                <a:cs typeface="B Homa" panose="00000400000000000000" pitchFamily="2" charset="-78"/>
              </a:endParaRPr>
            </a:p>
          </p:txBody>
        </p:sp>
        <p:sp>
          <p:nvSpPr>
            <p:cNvPr id="62" name="Rectangle 30">
              <a:extLst>
                <a:ext uri="{FF2B5EF4-FFF2-40B4-BE49-F238E27FC236}">
                  <a16:creationId xmlns:a16="http://schemas.microsoft.com/office/drawing/2014/main" id="{39432147-7247-8E09-BAD9-E18A9ACE0259}"/>
                </a:ext>
              </a:extLst>
            </p:cNvPr>
            <p:cNvSpPr>
              <a:spLocks noChangeArrowheads="1"/>
            </p:cNvSpPr>
            <p:nvPr/>
          </p:nvSpPr>
          <p:spPr bwMode="auto">
            <a:xfrm>
              <a:off x="3245667" y="5698880"/>
              <a:ext cx="1030242" cy="26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fa-IR" sz="2000" dirty="0">
                  <a:solidFill>
                    <a:srgbClr val="999898"/>
                  </a:solidFill>
                  <a:latin typeface="ITC Kabel Std Book" panose="020D0402020204020904" pitchFamily="34" charset="0"/>
                  <a:cs typeface="B Homa" panose="00000400000000000000" pitchFamily="2" charset="-78"/>
                </a:rPr>
                <a:t>نام محل تحصیل</a:t>
              </a:r>
              <a:endParaRPr lang="en-US" sz="2000" dirty="0">
                <a:solidFill>
                  <a:srgbClr val="999898"/>
                </a:solidFill>
                <a:latin typeface="ITC Kabel Std Book" panose="020D0402020204020904" pitchFamily="34" charset="0"/>
                <a:cs typeface="B Homa" panose="00000400000000000000" pitchFamily="2" charset="-78"/>
              </a:endParaRPr>
            </a:p>
          </p:txBody>
        </p:sp>
        <p:sp>
          <p:nvSpPr>
            <p:cNvPr id="63" name="Rectangle 33">
              <a:extLst>
                <a:ext uri="{FF2B5EF4-FFF2-40B4-BE49-F238E27FC236}">
                  <a16:creationId xmlns:a16="http://schemas.microsoft.com/office/drawing/2014/main" id="{9866EFE7-91A2-0782-F928-2E34FF246A79}"/>
                </a:ext>
              </a:extLst>
            </p:cNvPr>
            <p:cNvSpPr>
              <a:spLocks noChangeArrowheads="1"/>
            </p:cNvSpPr>
            <p:nvPr/>
          </p:nvSpPr>
          <p:spPr bwMode="auto">
            <a:xfrm>
              <a:off x="6800985" y="2993549"/>
              <a:ext cx="834755" cy="26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a:ln>
                    <a:noFill/>
                  </a:ln>
                  <a:solidFill>
                    <a:schemeClr val="bg2"/>
                  </a:solidFill>
                  <a:effectLst/>
                  <a:latin typeface="ITC Kabel Std Book" panose="020D0402020204020904" pitchFamily="34" charset="0"/>
                  <a:cs typeface="B Homa" panose="00000400000000000000" pitchFamily="2" charset="-78"/>
                </a:rPr>
                <a:t>نام خانوادگی </a:t>
              </a:r>
              <a:endParaRPr kumimoji="0" lang="en-US" sz="2800" b="0" i="0" u="none" strike="noStrike" cap="none" normalizeH="0" baseline="0" dirty="0">
                <a:ln>
                  <a:noFill/>
                </a:ln>
                <a:solidFill>
                  <a:schemeClr val="bg2"/>
                </a:solidFill>
                <a:effectLst/>
                <a:cs typeface="B Homa" panose="00000400000000000000" pitchFamily="2" charset="-78"/>
              </a:endParaRPr>
            </a:p>
          </p:txBody>
        </p:sp>
        <p:sp>
          <p:nvSpPr>
            <p:cNvPr id="64" name="Rectangle 35">
              <a:extLst>
                <a:ext uri="{FF2B5EF4-FFF2-40B4-BE49-F238E27FC236}">
                  <a16:creationId xmlns:a16="http://schemas.microsoft.com/office/drawing/2014/main" id="{C2D68AD5-2E0D-ABE5-B921-7B330DA3996C}"/>
                </a:ext>
              </a:extLst>
            </p:cNvPr>
            <p:cNvSpPr>
              <a:spLocks noChangeArrowheads="1"/>
            </p:cNvSpPr>
            <p:nvPr/>
          </p:nvSpPr>
          <p:spPr bwMode="auto">
            <a:xfrm>
              <a:off x="6387685" y="4821467"/>
              <a:ext cx="1766130" cy="26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fa-IR" sz="2000" dirty="0">
                  <a:solidFill>
                    <a:srgbClr val="999898"/>
                  </a:solidFill>
                  <a:latin typeface="ITC Kabel Std Book" panose="020D0402020204020904" pitchFamily="34" charset="0"/>
                  <a:cs typeface="B Homa" panose="00000400000000000000" pitchFamily="2" charset="-78"/>
                </a:rPr>
                <a:t>نام خانوادگی خود را وارد کنید</a:t>
              </a:r>
              <a:endParaRPr lang="en-US" sz="2000" dirty="0">
                <a:solidFill>
                  <a:srgbClr val="999898"/>
                </a:solidFill>
                <a:latin typeface="ITC Kabel Std Book" panose="020D0402020204020904" pitchFamily="34" charset="0"/>
                <a:cs typeface="B Homa" panose="00000400000000000000" pitchFamily="2" charset="-78"/>
              </a:endParaRPr>
            </a:p>
          </p:txBody>
        </p:sp>
        <p:sp>
          <p:nvSpPr>
            <p:cNvPr id="65" name="Rectangle 38">
              <a:extLst>
                <a:ext uri="{FF2B5EF4-FFF2-40B4-BE49-F238E27FC236}">
                  <a16:creationId xmlns:a16="http://schemas.microsoft.com/office/drawing/2014/main" id="{A2F6B05D-504C-B023-CE76-C60E4D02FFB4}"/>
                </a:ext>
              </a:extLst>
            </p:cNvPr>
            <p:cNvSpPr>
              <a:spLocks noChangeArrowheads="1"/>
            </p:cNvSpPr>
            <p:nvPr/>
          </p:nvSpPr>
          <p:spPr bwMode="auto">
            <a:xfrm>
              <a:off x="5709021" y="3617335"/>
              <a:ext cx="762851" cy="26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lang="fa-IR" sz="2000" b="1" dirty="0">
                  <a:solidFill>
                    <a:schemeClr val="bg2"/>
                  </a:solidFill>
                  <a:latin typeface="ITC Kabel Std Book" panose="020D0402020204020904" pitchFamily="34" charset="0"/>
                  <a:cs typeface="B Homa" panose="00000400000000000000" pitchFamily="2" charset="-78"/>
                </a:rPr>
                <a:t>استاد راهنما</a:t>
              </a:r>
              <a:endParaRPr kumimoji="0" lang="en-US" sz="2800" b="0" i="0" u="none" strike="noStrike" cap="none" normalizeH="0" baseline="0" dirty="0">
                <a:ln>
                  <a:noFill/>
                </a:ln>
                <a:solidFill>
                  <a:schemeClr val="bg2"/>
                </a:solidFill>
                <a:effectLst/>
                <a:cs typeface="B Homa" panose="00000400000000000000" pitchFamily="2" charset="-78"/>
              </a:endParaRPr>
            </a:p>
          </p:txBody>
        </p:sp>
        <p:sp>
          <p:nvSpPr>
            <p:cNvPr id="66" name="Rectangle 41">
              <a:extLst>
                <a:ext uri="{FF2B5EF4-FFF2-40B4-BE49-F238E27FC236}">
                  <a16:creationId xmlns:a16="http://schemas.microsoft.com/office/drawing/2014/main" id="{F54838EC-1AF3-C5BD-451E-52AB9648DB18}"/>
                </a:ext>
              </a:extLst>
            </p:cNvPr>
            <p:cNvSpPr>
              <a:spLocks noChangeArrowheads="1"/>
            </p:cNvSpPr>
            <p:nvPr/>
          </p:nvSpPr>
          <p:spPr bwMode="auto">
            <a:xfrm>
              <a:off x="5169706" y="5709577"/>
              <a:ext cx="1760512" cy="26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fa-IR" sz="2000" dirty="0">
                  <a:solidFill>
                    <a:srgbClr val="999898"/>
                  </a:solidFill>
                  <a:latin typeface="ITC Kabel Std Book" panose="020D0402020204020904" pitchFamily="34" charset="0"/>
                  <a:cs typeface="B Homa" panose="00000400000000000000" pitchFamily="2" charset="-78"/>
                </a:rPr>
                <a:t>نام استاد راهنما را وارد کنید </a:t>
              </a:r>
              <a:endParaRPr lang="en-US" sz="2000" dirty="0">
                <a:solidFill>
                  <a:srgbClr val="999898"/>
                </a:solidFill>
                <a:latin typeface="ITC Kabel Std Book" panose="020D0402020204020904" pitchFamily="34" charset="0"/>
                <a:cs typeface="B Homa" panose="00000400000000000000" pitchFamily="2" charset="-78"/>
              </a:endParaRPr>
            </a:p>
          </p:txBody>
        </p:sp>
        <p:sp>
          <p:nvSpPr>
            <p:cNvPr id="67" name="Rectangle 44">
              <a:extLst>
                <a:ext uri="{FF2B5EF4-FFF2-40B4-BE49-F238E27FC236}">
                  <a16:creationId xmlns:a16="http://schemas.microsoft.com/office/drawing/2014/main" id="{DAB25E5B-625D-62D7-0737-A60B3B46BD15}"/>
                </a:ext>
              </a:extLst>
            </p:cNvPr>
            <p:cNvSpPr>
              <a:spLocks noChangeArrowheads="1"/>
            </p:cNvSpPr>
            <p:nvPr/>
          </p:nvSpPr>
          <p:spPr bwMode="auto">
            <a:xfrm>
              <a:off x="8221550" y="3557541"/>
              <a:ext cx="338171" cy="377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a:ln>
                    <a:noFill/>
                  </a:ln>
                  <a:solidFill>
                    <a:schemeClr val="bg2"/>
                  </a:solidFill>
                  <a:effectLst/>
                  <a:latin typeface="ITC Kabel Std Book" panose="020D0402020204020904" pitchFamily="34" charset="0"/>
                  <a:cs typeface="B Homa" panose="00000400000000000000" pitchFamily="2" charset="-78"/>
                </a:rPr>
                <a:t>نام </a:t>
              </a:r>
              <a:endParaRPr kumimoji="0" lang="en-US" sz="3600" b="0" i="0" u="none" strike="noStrike" cap="none" normalizeH="0" baseline="0" dirty="0">
                <a:ln>
                  <a:noFill/>
                </a:ln>
                <a:solidFill>
                  <a:schemeClr val="bg2"/>
                </a:solidFill>
                <a:effectLst/>
                <a:cs typeface="B Homa" panose="00000400000000000000" pitchFamily="2" charset="-78"/>
              </a:endParaRPr>
            </a:p>
          </p:txBody>
        </p:sp>
        <p:sp>
          <p:nvSpPr>
            <p:cNvPr id="68" name="Rectangle 45">
              <a:extLst>
                <a:ext uri="{FF2B5EF4-FFF2-40B4-BE49-F238E27FC236}">
                  <a16:creationId xmlns:a16="http://schemas.microsoft.com/office/drawing/2014/main" id="{78834A6A-DE7B-50A9-F772-65360E0B0232}"/>
                </a:ext>
              </a:extLst>
            </p:cNvPr>
            <p:cNvSpPr>
              <a:spLocks noChangeArrowheads="1"/>
            </p:cNvSpPr>
            <p:nvPr/>
          </p:nvSpPr>
          <p:spPr bwMode="auto">
            <a:xfrm>
              <a:off x="7821670" y="5563909"/>
              <a:ext cx="1184161" cy="26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fa-IR" sz="2000" dirty="0">
                  <a:solidFill>
                    <a:srgbClr val="999898"/>
                  </a:solidFill>
                  <a:latin typeface="ITC Kabel Std Book" panose="020D0402020204020904" pitchFamily="34" charset="0"/>
                  <a:cs typeface="B Homa" panose="00000400000000000000" pitchFamily="2" charset="-78"/>
                </a:rPr>
                <a:t>نام خود را وارد کنید</a:t>
              </a:r>
              <a:endParaRPr lang="en-US" sz="2000" dirty="0">
                <a:solidFill>
                  <a:srgbClr val="999898"/>
                </a:solidFill>
                <a:latin typeface="ITC Kabel Std Book" panose="020D0402020204020904" pitchFamily="34" charset="0"/>
                <a:cs typeface="B Homa" panose="00000400000000000000" pitchFamily="2" charset="-78"/>
              </a:endParaRPr>
            </a:p>
          </p:txBody>
        </p:sp>
        <p:sp>
          <p:nvSpPr>
            <p:cNvPr id="69" name="Line 51">
              <a:extLst>
                <a:ext uri="{FF2B5EF4-FFF2-40B4-BE49-F238E27FC236}">
                  <a16:creationId xmlns:a16="http://schemas.microsoft.com/office/drawing/2014/main" id="{4C2B92FD-E932-4028-F307-5A9634225957}"/>
                </a:ext>
              </a:extLst>
            </p:cNvPr>
            <p:cNvSpPr>
              <a:spLocks noChangeShapeType="1"/>
            </p:cNvSpPr>
            <p:nvPr/>
          </p:nvSpPr>
          <p:spPr bwMode="auto">
            <a:xfrm>
              <a:off x="3768725" y="4471988"/>
              <a:ext cx="0" cy="947738"/>
            </a:xfrm>
            <a:prstGeom prst="line">
              <a:avLst/>
            </a:prstGeom>
            <a:noFill/>
            <a:ln w="23813" cap="rnd">
              <a:gradFill>
                <a:gsLst>
                  <a:gs pos="0">
                    <a:schemeClr val="accent1"/>
                  </a:gs>
                  <a:gs pos="50000">
                    <a:schemeClr val="accent2"/>
                  </a:gs>
                  <a:gs pos="100000">
                    <a:schemeClr val="accent3"/>
                  </a:gs>
                </a:gsLst>
                <a:lin ang="5400000" scaled="1"/>
              </a:gradFill>
              <a:prstDash val="sysDot"/>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Oval 52">
              <a:extLst>
                <a:ext uri="{FF2B5EF4-FFF2-40B4-BE49-F238E27FC236}">
                  <a16:creationId xmlns:a16="http://schemas.microsoft.com/office/drawing/2014/main" id="{1AC8E435-2941-1E20-3276-7A362273A7D9}"/>
                </a:ext>
              </a:extLst>
            </p:cNvPr>
            <p:cNvSpPr>
              <a:spLocks noChangeArrowheads="1"/>
            </p:cNvSpPr>
            <p:nvPr/>
          </p:nvSpPr>
          <p:spPr bwMode="auto">
            <a:xfrm>
              <a:off x="3689350" y="4392613"/>
              <a:ext cx="160337" cy="158750"/>
            </a:xfrm>
            <a:prstGeom prst="ellipse">
              <a:avLst/>
            </a:prstGeom>
            <a:gradFill>
              <a:gsLst>
                <a:gs pos="50300">
                  <a:schemeClr val="accent2"/>
                </a:gs>
                <a:gs pos="0">
                  <a:schemeClr val="accent1"/>
                </a:gs>
                <a:gs pos="100000">
                  <a:schemeClr val="accent3"/>
                </a:gs>
              </a:gsLst>
              <a:lin ang="5400000" scaled="0"/>
            </a:gradFill>
            <a:ln w="698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 name="Freeform 53">
              <a:extLst>
                <a:ext uri="{FF2B5EF4-FFF2-40B4-BE49-F238E27FC236}">
                  <a16:creationId xmlns:a16="http://schemas.microsoft.com/office/drawing/2014/main" id="{212DCBC2-E815-9059-0627-D6DFF75D9F4C}"/>
                </a:ext>
              </a:extLst>
            </p:cNvPr>
            <p:cNvSpPr>
              <a:spLocks noEditPoints="1"/>
            </p:cNvSpPr>
            <p:nvPr/>
          </p:nvSpPr>
          <p:spPr bwMode="auto">
            <a:xfrm>
              <a:off x="3667125" y="4368800"/>
              <a:ext cx="204787" cy="206375"/>
            </a:xfrm>
            <a:custGeom>
              <a:avLst/>
              <a:gdLst>
                <a:gd name="T0" fmla="*/ 36 w 72"/>
                <a:gd name="T1" fmla="*/ 16 h 72"/>
                <a:gd name="T2" fmla="*/ 56 w 72"/>
                <a:gd name="T3" fmla="*/ 36 h 72"/>
                <a:gd name="T4" fmla="*/ 36 w 72"/>
                <a:gd name="T5" fmla="*/ 56 h 72"/>
                <a:gd name="T6" fmla="*/ 16 w 72"/>
                <a:gd name="T7" fmla="*/ 36 h 72"/>
                <a:gd name="T8" fmla="*/ 36 w 72"/>
                <a:gd name="T9" fmla="*/ 16 h 72"/>
                <a:gd name="T10" fmla="*/ 36 w 72"/>
                <a:gd name="T11" fmla="*/ 0 h 72"/>
                <a:gd name="T12" fmla="*/ 0 w 72"/>
                <a:gd name="T13" fmla="*/ 36 h 72"/>
                <a:gd name="T14" fmla="*/ 36 w 72"/>
                <a:gd name="T15" fmla="*/ 72 h 72"/>
                <a:gd name="T16" fmla="*/ 72 w 72"/>
                <a:gd name="T17" fmla="*/ 36 h 72"/>
                <a:gd name="T18" fmla="*/ 36 w 72"/>
                <a:gd name="T1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16"/>
                  </a:moveTo>
                  <a:cubicBezTo>
                    <a:pt x="47" y="16"/>
                    <a:pt x="56" y="25"/>
                    <a:pt x="56" y="36"/>
                  </a:cubicBezTo>
                  <a:cubicBezTo>
                    <a:pt x="56" y="47"/>
                    <a:pt x="47" y="56"/>
                    <a:pt x="36" y="56"/>
                  </a:cubicBezTo>
                  <a:cubicBezTo>
                    <a:pt x="25" y="56"/>
                    <a:pt x="16" y="47"/>
                    <a:pt x="16" y="36"/>
                  </a:cubicBezTo>
                  <a:cubicBezTo>
                    <a:pt x="16" y="25"/>
                    <a:pt x="25" y="16"/>
                    <a:pt x="36" y="16"/>
                  </a:cubicBezTo>
                  <a:moveTo>
                    <a:pt x="36" y="0"/>
                  </a:moveTo>
                  <a:cubicBezTo>
                    <a:pt x="16" y="0"/>
                    <a:pt x="0" y="16"/>
                    <a:pt x="0" y="36"/>
                  </a:cubicBezTo>
                  <a:cubicBezTo>
                    <a:pt x="0" y="56"/>
                    <a:pt x="16" y="72"/>
                    <a:pt x="36" y="72"/>
                  </a:cubicBezTo>
                  <a:cubicBezTo>
                    <a:pt x="56" y="72"/>
                    <a:pt x="72" y="56"/>
                    <a:pt x="72" y="36"/>
                  </a:cubicBezTo>
                  <a:cubicBezTo>
                    <a:pt x="72" y="16"/>
                    <a:pt x="56" y="0"/>
                    <a:pt x="3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4">
              <a:extLst>
                <a:ext uri="{FF2B5EF4-FFF2-40B4-BE49-F238E27FC236}">
                  <a16:creationId xmlns:a16="http://schemas.microsoft.com/office/drawing/2014/main" id="{4B119808-B87B-2EC4-5DD0-573882E27C8D}"/>
                </a:ext>
              </a:extLst>
            </p:cNvPr>
            <p:cNvSpPr>
              <a:spLocks/>
            </p:cNvSpPr>
            <p:nvPr/>
          </p:nvSpPr>
          <p:spPr bwMode="auto">
            <a:xfrm>
              <a:off x="3683000" y="5422900"/>
              <a:ext cx="171450" cy="96838"/>
            </a:xfrm>
            <a:custGeom>
              <a:avLst/>
              <a:gdLst>
                <a:gd name="T0" fmla="*/ 108 w 108"/>
                <a:gd name="T1" fmla="*/ 0 h 61"/>
                <a:gd name="T2" fmla="*/ 54 w 108"/>
                <a:gd name="T3" fmla="*/ 61 h 61"/>
                <a:gd name="T4" fmla="*/ 0 w 108"/>
                <a:gd name="T5" fmla="*/ 0 h 61"/>
                <a:gd name="T6" fmla="*/ 108 w 108"/>
                <a:gd name="T7" fmla="*/ 0 h 61"/>
              </a:gdLst>
              <a:ahLst/>
              <a:cxnLst>
                <a:cxn ang="0">
                  <a:pos x="T0" y="T1"/>
                </a:cxn>
                <a:cxn ang="0">
                  <a:pos x="T2" y="T3"/>
                </a:cxn>
                <a:cxn ang="0">
                  <a:pos x="T4" y="T5"/>
                </a:cxn>
                <a:cxn ang="0">
                  <a:pos x="T6" y="T7"/>
                </a:cxn>
              </a:cxnLst>
              <a:rect l="0" t="0" r="r" b="b"/>
              <a:pathLst>
                <a:path w="108" h="61">
                  <a:moveTo>
                    <a:pt x="108" y="0"/>
                  </a:moveTo>
                  <a:lnTo>
                    <a:pt x="54" y="61"/>
                  </a:lnTo>
                  <a:lnTo>
                    <a:pt x="0" y="0"/>
                  </a:lnTo>
                  <a:lnTo>
                    <a:pt x="108" y="0"/>
                  </a:lnTo>
                  <a:close/>
                </a:path>
              </a:pathLst>
            </a:custGeom>
            <a:gradFill>
              <a:gsLst>
                <a:gs pos="50300">
                  <a:schemeClr val="accent2"/>
                </a:gs>
                <a:gs pos="0">
                  <a:schemeClr val="accent1"/>
                </a:gs>
                <a:gs pos="100000">
                  <a:schemeClr val="accent3"/>
                </a:gs>
              </a:gsLst>
              <a:lin ang="5400000" scaled="0"/>
            </a:gradFill>
            <a:ln w="2381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3" name="Oval 55">
              <a:extLst>
                <a:ext uri="{FF2B5EF4-FFF2-40B4-BE49-F238E27FC236}">
                  <a16:creationId xmlns:a16="http://schemas.microsoft.com/office/drawing/2014/main" id="{1B8D0114-4789-FF8C-0577-D44A45096BBD}"/>
                </a:ext>
              </a:extLst>
            </p:cNvPr>
            <p:cNvSpPr>
              <a:spLocks noChangeArrowheads="1"/>
            </p:cNvSpPr>
            <p:nvPr/>
          </p:nvSpPr>
          <p:spPr bwMode="auto">
            <a:xfrm>
              <a:off x="3746500" y="4449763"/>
              <a:ext cx="46037" cy="444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Line 56">
              <a:extLst>
                <a:ext uri="{FF2B5EF4-FFF2-40B4-BE49-F238E27FC236}">
                  <a16:creationId xmlns:a16="http://schemas.microsoft.com/office/drawing/2014/main" id="{B1DC0D33-29A9-484F-8C4E-8AEC040111B2}"/>
                </a:ext>
              </a:extLst>
            </p:cNvPr>
            <p:cNvSpPr>
              <a:spLocks noChangeShapeType="1"/>
            </p:cNvSpPr>
            <p:nvPr/>
          </p:nvSpPr>
          <p:spPr bwMode="auto">
            <a:xfrm>
              <a:off x="6070600" y="4471988"/>
              <a:ext cx="0" cy="947738"/>
            </a:xfrm>
            <a:prstGeom prst="line">
              <a:avLst/>
            </a:prstGeom>
            <a:noFill/>
            <a:ln w="23813" cap="rnd">
              <a:gradFill>
                <a:gsLst>
                  <a:gs pos="0">
                    <a:schemeClr val="accent1"/>
                  </a:gs>
                  <a:gs pos="50000">
                    <a:schemeClr val="accent2"/>
                  </a:gs>
                  <a:gs pos="100000">
                    <a:schemeClr val="accent3"/>
                  </a:gs>
                </a:gsLst>
                <a:lin ang="5400000" scaled="1"/>
              </a:gradFill>
              <a:prstDash val="sysDot"/>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Oval 57">
              <a:extLst>
                <a:ext uri="{FF2B5EF4-FFF2-40B4-BE49-F238E27FC236}">
                  <a16:creationId xmlns:a16="http://schemas.microsoft.com/office/drawing/2014/main" id="{107E5AEF-569D-09EC-B265-D1B46CE85601}"/>
                </a:ext>
              </a:extLst>
            </p:cNvPr>
            <p:cNvSpPr>
              <a:spLocks noChangeArrowheads="1"/>
            </p:cNvSpPr>
            <p:nvPr/>
          </p:nvSpPr>
          <p:spPr bwMode="auto">
            <a:xfrm>
              <a:off x="5992813" y="4392613"/>
              <a:ext cx="160337" cy="158750"/>
            </a:xfrm>
            <a:prstGeom prst="ellipse">
              <a:avLst/>
            </a:prstGeom>
            <a:gradFill>
              <a:gsLst>
                <a:gs pos="50300">
                  <a:schemeClr val="accent2"/>
                </a:gs>
                <a:gs pos="0">
                  <a:schemeClr val="accent1"/>
                </a:gs>
                <a:gs pos="100000">
                  <a:schemeClr val="accent3"/>
                </a:gs>
              </a:gsLst>
              <a:lin ang="5400000" scaled="0"/>
            </a:gradFill>
            <a:ln w="698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6" name="Freeform 58">
              <a:extLst>
                <a:ext uri="{FF2B5EF4-FFF2-40B4-BE49-F238E27FC236}">
                  <a16:creationId xmlns:a16="http://schemas.microsoft.com/office/drawing/2014/main" id="{517A26D1-1C1B-2E56-8E00-709378E01EFA}"/>
                </a:ext>
              </a:extLst>
            </p:cNvPr>
            <p:cNvSpPr>
              <a:spLocks noEditPoints="1"/>
            </p:cNvSpPr>
            <p:nvPr/>
          </p:nvSpPr>
          <p:spPr bwMode="auto">
            <a:xfrm>
              <a:off x="5970588" y="4368800"/>
              <a:ext cx="204787" cy="206375"/>
            </a:xfrm>
            <a:custGeom>
              <a:avLst/>
              <a:gdLst>
                <a:gd name="T0" fmla="*/ 36 w 72"/>
                <a:gd name="T1" fmla="*/ 16 h 72"/>
                <a:gd name="T2" fmla="*/ 56 w 72"/>
                <a:gd name="T3" fmla="*/ 36 h 72"/>
                <a:gd name="T4" fmla="*/ 36 w 72"/>
                <a:gd name="T5" fmla="*/ 56 h 72"/>
                <a:gd name="T6" fmla="*/ 16 w 72"/>
                <a:gd name="T7" fmla="*/ 36 h 72"/>
                <a:gd name="T8" fmla="*/ 36 w 72"/>
                <a:gd name="T9" fmla="*/ 16 h 72"/>
                <a:gd name="T10" fmla="*/ 36 w 72"/>
                <a:gd name="T11" fmla="*/ 0 h 72"/>
                <a:gd name="T12" fmla="*/ 0 w 72"/>
                <a:gd name="T13" fmla="*/ 36 h 72"/>
                <a:gd name="T14" fmla="*/ 36 w 72"/>
                <a:gd name="T15" fmla="*/ 72 h 72"/>
                <a:gd name="T16" fmla="*/ 72 w 72"/>
                <a:gd name="T17" fmla="*/ 36 h 72"/>
                <a:gd name="T18" fmla="*/ 36 w 72"/>
                <a:gd name="T1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16"/>
                  </a:moveTo>
                  <a:cubicBezTo>
                    <a:pt x="47" y="16"/>
                    <a:pt x="56" y="25"/>
                    <a:pt x="56" y="36"/>
                  </a:cubicBezTo>
                  <a:cubicBezTo>
                    <a:pt x="56" y="47"/>
                    <a:pt x="47" y="56"/>
                    <a:pt x="36" y="56"/>
                  </a:cubicBezTo>
                  <a:cubicBezTo>
                    <a:pt x="25" y="56"/>
                    <a:pt x="16" y="47"/>
                    <a:pt x="16" y="36"/>
                  </a:cubicBezTo>
                  <a:cubicBezTo>
                    <a:pt x="16" y="25"/>
                    <a:pt x="25" y="16"/>
                    <a:pt x="36" y="16"/>
                  </a:cubicBezTo>
                  <a:moveTo>
                    <a:pt x="36" y="0"/>
                  </a:moveTo>
                  <a:cubicBezTo>
                    <a:pt x="16" y="0"/>
                    <a:pt x="0" y="16"/>
                    <a:pt x="0" y="36"/>
                  </a:cubicBezTo>
                  <a:cubicBezTo>
                    <a:pt x="0" y="56"/>
                    <a:pt x="16" y="72"/>
                    <a:pt x="36" y="72"/>
                  </a:cubicBezTo>
                  <a:cubicBezTo>
                    <a:pt x="56" y="72"/>
                    <a:pt x="72" y="56"/>
                    <a:pt x="72" y="36"/>
                  </a:cubicBezTo>
                  <a:cubicBezTo>
                    <a:pt x="72" y="16"/>
                    <a:pt x="56" y="0"/>
                    <a:pt x="3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59">
              <a:extLst>
                <a:ext uri="{FF2B5EF4-FFF2-40B4-BE49-F238E27FC236}">
                  <a16:creationId xmlns:a16="http://schemas.microsoft.com/office/drawing/2014/main" id="{14C1E17F-1C20-92D1-1C62-60CAB06F384D}"/>
                </a:ext>
              </a:extLst>
            </p:cNvPr>
            <p:cNvSpPr>
              <a:spLocks/>
            </p:cNvSpPr>
            <p:nvPr/>
          </p:nvSpPr>
          <p:spPr bwMode="auto">
            <a:xfrm>
              <a:off x="5984875" y="5422900"/>
              <a:ext cx="171450" cy="96838"/>
            </a:xfrm>
            <a:custGeom>
              <a:avLst/>
              <a:gdLst>
                <a:gd name="T0" fmla="*/ 108 w 108"/>
                <a:gd name="T1" fmla="*/ 0 h 61"/>
                <a:gd name="T2" fmla="*/ 54 w 108"/>
                <a:gd name="T3" fmla="*/ 61 h 61"/>
                <a:gd name="T4" fmla="*/ 0 w 108"/>
                <a:gd name="T5" fmla="*/ 0 h 61"/>
                <a:gd name="T6" fmla="*/ 108 w 108"/>
                <a:gd name="T7" fmla="*/ 0 h 61"/>
              </a:gdLst>
              <a:ahLst/>
              <a:cxnLst>
                <a:cxn ang="0">
                  <a:pos x="T0" y="T1"/>
                </a:cxn>
                <a:cxn ang="0">
                  <a:pos x="T2" y="T3"/>
                </a:cxn>
                <a:cxn ang="0">
                  <a:pos x="T4" y="T5"/>
                </a:cxn>
                <a:cxn ang="0">
                  <a:pos x="T6" y="T7"/>
                </a:cxn>
              </a:cxnLst>
              <a:rect l="0" t="0" r="r" b="b"/>
              <a:pathLst>
                <a:path w="108" h="61">
                  <a:moveTo>
                    <a:pt x="108" y="0"/>
                  </a:moveTo>
                  <a:lnTo>
                    <a:pt x="54" y="61"/>
                  </a:lnTo>
                  <a:lnTo>
                    <a:pt x="0" y="0"/>
                  </a:lnTo>
                  <a:lnTo>
                    <a:pt x="108" y="0"/>
                  </a:lnTo>
                  <a:close/>
                </a:path>
              </a:pathLst>
            </a:custGeom>
            <a:gradFill>
              <a:gsLst>
                <a:gs pos="50300">
                  <a:schemeClr val="accent2"/>
                </a:gs>
                <a:gs pos="0">
                  <a:schemeClr val="accent1"/>
                </a:gs>
                <a:gs pos="100000">
                  <a:schemeClr val="accent3"/>
                </a:gs>
              </a:gsLst>
              <a:lin ang="5400000" scaled="0"/>
            </a:gradFill>
            <a:ln w="2381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 name="Oval 60">
              <a:extLst>
                <a:ext uri="{FF2B5EF4-FFF2-40B4-BE49-F238E27FC236}">
                  <a16:creationId xmlns:a16="http://schemas.microsoft.com/office/drawing/2014/main" id="{6D04DA56-E69E-5FB0-D14A-4B3C7FE35BB4}"/>
                </a:ext>
              </a:extLst>
            </p:cNvPr>
            <p:cNvSpPr>
              <a:spLocks noChangeArrowheads="1"/>
            </p:cNvSpPr>
            <p:nvPr/>
          </p:nvSpPr>
          <p:spPr bwMode="auto">
            <a:xfrm>
              <a:off x="6049963" y="4449763"/>
              <a:ext cx="46037" cy="444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Line 61">
              <a:extLst>
                <a:ext uri="{FF2B5EF4-FFF2-40B4-BE49-F238E27FC236}">
                  <a16:creationId xmlns:a16="http://schemas.microsoft.com/office/drawing/2014/main" id="{1F219EE1-C010-8954-C8FA-57A2AB25F921}"/>
                </a:ext>
              </a:extLst>
            </p:cNvPr>
            <p:cNvSpPr>
              <a:spLocks noChangeShapeType="1"/>
            </p:cNvSpPr>
            <p:nvPr/>
          </p:nvSpPr>
          <p:spPr bwMode="auto">
            <a:xfrm>
              <a:off x="8437563" y="4471988"/>
              <a:ext cx="0" cy="947738"/>
            </a:xfrm>
            <a:prstGeom prst="line">
              <a:avLst/>
            </a:prstGeom>
            <a:noFill/>
            <a:ln w="23813" cap="rnd">
              <a:gradFill>
                <a:gsLst>
                  <a:gs pos="0">
                    <a:schemeClr val="accent1"/>
                  </a:gs>
                  <a:gs pos="50000">
                    <a:schemeClr val="accent2"/>
                  </a:gs>
                  <a:gs pos="100000">
                    <a:schemeClr val="accent3"/>
                  </a:gs>
                </a:gsLst>
                <a:lin ang="5400000" scaled="1"/>
              </a:gradFill>
              <a:prstDash val="sysDot"/>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Oval 62">
              <a:extLst>
                <a:ext uri="{FF2B5EF4-FFF2-40B4-BE49-F238E27FC236}">
                  <a16:creationId xmlns:a16="http://schemas.microsoft.com/office/drawing/2014/main" id="{FC591FE0-7940-D9DE-7E43-82B0DFC8BB82}"/>
                </a:ext>
              </a:extLst>
            </p:cNvPr>
            <p:cNvSpPr>
              <a:spLocks noChangeArrowheads="1"/>
            </p:cNvSpPr>
            <p:nvPr/>
          </p:nvSpPr>
          <p:spPr bwMode="auto">
            <a:xfrm>
              <a:off x="8356600" y="4392613"/>
              <a:ext cx="160337" cy="158750"/>
            </a:xfrm>
            <a:prstGeom prst="ellipse">
              <a:avLst/>
            </a:prstGeom>
            <a:gradFill>
              <a:gsLst>
                <a:gs pos="50300">
                  <a:schemeClr val="accent2"/>
                </a:gs>
                <a:gs pos="0">
                  <a:schemeClr val="accent1"/>
                </a:gs>
                <a:gs pos="100000">
                  <a:schemeClr val="accent3"/>
                </a:gs>
              </a:gsLst>
              <a:lin ang="5400000" scaled="0"/>
            </a:gradFill>
            <a:ln w="698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81" name="Freeform 63">
              <a:extLst>
                <a:ext uri="{FF2B5EF4-FFF2-40B4-BE49-F238E27FC236}">
                  <a16:creationId xmlns:a16="http://schemas.microsoft.com/office/drawing/2014/main" id="{E4C358E3-5F13-6DBE-D541-8F1B874A9365}"/>
                </a:ext>
              </a:extLst>
            </p:cNvPr>
            <p:cNvSpPr>
              <a:spLocks noEditPoints="1"/>
            </p:cNvSpPr>
            <p:nvPr/>
          </p:nvSpPr>
          <p:spPr bwMode="auto">
            <a:xfrm>
              <a:off x="8334375" y="4368800"/>
              <a:ext cx="204787" cy="206375"/>
            </a:xfrm>
            <a:custGeom>
              <a:avLst/>
              <a:gdLst>
                <a:gd name="T0" fmla="*/ 36 w 72"/>
                <a:gd name="T1" fmla="*/ 16 h 72"/>
                <a:gd name="T2" fmla="*/ 56 w 72"/>
                <a:gd name="T3" fmla="*/ 36 h 72"/>
                <a:gd name="T4" fmla="*/ 36 w 72"/>
                <a:gd name="T5" fmla="*/ 56 h 72"/>
                <a:gd name="T6" fmla="*/ 16 w 72"/>
                <a:gd name="T7" fmla="*/ 36 h 72"/>
                <a:gd name="T8" fmla="*/ 36 w 72"/>
                <a:gd name="T9" fmla="*/ 16 h 72"/>
                <a:gd name="T10" fmla="*/ 36 w 72"/>
                <a:gd name="T11" fmla="*/ 0 h 72"/>
                <a:gd name="T12" fmla="*/ 0 w 72"/>
                <a:gd name="T13" fmla="*/ 36 h 72"/>
                <a:gd name="T14" fmla="*/ 36 w 72"/>
                <a:gd name="T15" fmla="*/ 72 h 72"/>
                <a:gd name="T16" fmla="*/ 72 w 72"/>
                <a:gd name="T17" fmla="*/ 36 h 72"/>
                <a:gd name="T18" fmla="*/ 36 w 72"/>
                <a:gd name="T1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16"/>
                  </a:moveTo>
                  <a:cubicBezTo>
                    <a:pt x="47" y="16"/>
                    <a:pt x="56" y="25"/>
                    <a:pt x="56" y="36"/>
                  </a:cubicBezTo>
                  <a:cubicBezTo>
                    <a:pt x="56" y="47"/>
                    <a:pt x="47" y="56"/>
                    <a:pt x="36" y="56"/>
                  </a:cubicBezTo>
                  <a:cubicBezTo>
                    <a:pt x="25" y="56"/>
                    <a:pt x="16" y="47"/>
                    <a:pt x="16" y="36"/>
                  </a:cubicBezTo>
                  <a:cubicBezTo>
                    <a:pt x="16" y="25"/>
                    <a:pt x="25" y="16"/>
                    <a:pt x="36" y="16"/>
                  </a:cubicBezTo>
                  <a:moveTo>
                    <a:pt x="36" y="0"/>
                  </a:moveTo>
                  <a:cubicBezTo>
                    <a:pt x="16" y="0"/>
                    <a:pt x="0" y="16"/>
                    <a:pt x="0" y="36"/>
                  </a:cubicBezTo>
                  <a:cubicBezTo>
                    <a:pt x="0" y="56"/>
                    <a:pt x="16" y="72"/>
                    <a:pt x="36" y="72"/>
                  </a:cubicBezTo>
                  <a:cubicBezTo>
                    <a:pt x="56" y="72"/>
                    <a:pt x="72" y="56"/>
                    <a:pt x="72" y="36"/>
                  </a:cubicBezTo>
                  <a:cubicBezTo>
                    <a:pt x="72" y="16"/>
                    <a:pt x="56" y="0"/>
                    <a:pt x="3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64">
              <a:extLst>
                <a:ext uri="{FF2B5EF4-FFF2-40B4-BE49-F238E27FC236}">
                  <a16:creationId xmlns:a16="http://schemas.microsoft.com/office/drawing/2014/main" id="{F672CDF0-62C6-6776-1360-F3CDF2454045}"/>
                </a:ext>
              </a:extLst>
            </p:cNvPr>
            <p:cNvSpPr>
              <a:spLocks/>
            </p:cNvSpPr>
            <p:nvPr/>
          </p:nvSpPr>
          <p:spPr bwMode="auto">
            <a:xfrm>
              <a:off x="8351838" y="5422900"/>
              <a:ext cx="171450" cy="96838"/>
            </a:xfrm>
            <a:custGeom>
              <a:avLst/>
              <a:gdLst>
                <a:gd name="T0" fmla="*/ 108 w 108"/>
                <a:gd name="T1" fmla="*/ 0 h 61"/>
                <a:gd name="T2" fmla="*/ 54 w 108"/>
                <a:gd name="T3" fmla="*/ 61 h 61"/>
                <a:gd name="T4" fmla="*/ 0 w 108"/>
                <a:gd name="T5" fmla="*/ 0 h 61"/>
                <a:gd name="T6" fmla="*/ 108 w 108"/>
                <a:gd name="T7" fmla="*/ 0 h 61"/>
              </a:gdLst>
              <a:ahLst/>
              <a:cxnLst>
                <a:cxn ang="0">
                  <a:pos x="T0" y="T1"/>
                </a:cxn>
                <a:cxn ang="0">
                  <a:pos x="T2" y="T3"/>
                </a:cxn>
                <a:cxn ang="0">
                  <a:pos x="T4" y="T5"/>
                </a:cxn>
                <a:cxn ang="0">
                  <a:pos x="T6" y="T7"/>
                </a:cxn>
              </a:cxnLst>
              <a:rect l="0" t="0" r="r" b="b"/>
              <a:pathLst>
                <a:path w="108" h="61">
                  <a:moveTo>
                    <a:pt x="108" y="0"/>
                  </a:moveTo>
                  <a:lnTo>
                    <a:pt x="54" y="61"/>
                  </a:lnTo>
                  <a:lnTo>
                    <a:pt x="0" y="0"/>
                  </a:lnTo>
                  <a:lnTo>
                    <a:pt x="108" y="0"/>
                  </a:lnTo>
                  <a:close/>
                </a:path>
              </a:pathLst>
            </a:custGeom>
            <a:gradFill>
              <a:gsLst>
                <a:gs pos="50300">
                  <a:schemeClr val="accent2"/>
                </a:gs>
                <a:gs pos="0">
                  <a:schemeClr val="accent1"/>
                </a:gs>
                <a:gs pos="100000">
                  <a:schemeClr val="accent3"/>
                </a:gs>
              </a:gsLst>
              <a:lin ang="5400000" scaled="0"/>
            </a:gradFill>
            <a:ln w="2381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3" name="Oval 65">
              <a:extLst>
                <a:ext uri="{FF2B5EF4-FFF2-40B4-BE49-F238E27FC236}">
                  <a16:creationId xmlns:a16="http://schemas.microsoft.com/office/drawing/2014/main" id="{47B3AA84-9E97-FF12-AAD5-51B277E81E3C}"/>
                </a:ext>
              </a:extLst>
            </p:cNvPr>
            <p:cNvSpPr>
              <a:spLocks noChangeArrowheads="1"/>
            </p:cNvSpPr>
            <p:nvPr/>
          </p:nvSpPr>
          <p:spPr bwMode="auto">
            <a:xfrm>
              <a:off x="8413750" y="4449763"/>
              <a:ext cx="46037" cy="444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Line 66">
              <a:extLst>
                <a:ext uri="{FF2B5EF4-FFF2-40B4-BE49-F238E27FC236}">
                  <a16:creationId xmlns:a16="http://schemas.microsoft.com/office/drawing/2014/main" id="{915294D5-F5FF-1C30-D259-1537DF6793C6}"/>
                </a:ext>
              </a:extLst>
            </p:cNvPr>
            <p:cNvSpPr>
              <a:spLocks noChangeShapeType="1"/>
            </p:cNvSpPr>
            <p:nvPr/>
          </p:nvSpPr>
          <p:spPr bwMode="auto">
            <a:xfrm>
              <a:off x="7240588" y="3798888"/>
              <a:ext cx="0" cy="733425"/>
            </a:xfrm>
            <a:prstGeom prst="line">
              <a:avLst/>
            </a:prstGeom>
            <a:noFill/>
            <a:ln w="23813" cap="rnd">
              <a:gradFill>
                <a:gsLst>
                  <a:gs pos="0">
                    <a:schemeClr val="accent1"/>
                  </a:gs>
                  <a:gs pos="50000">
                    <a:schemeClr val="accent2"/>
                  </a:gs>
                  <a:gs pos="100000">
                    <a:schemeClr val="accent3"/>
                  </a:gs>
                </a:gsLst>
                <a:lin ang="5400000" scaled="1"/>
              </a:gradFill>
              <a:prstDash val="sysDot"/>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Oval 67">
              <a:extLst>
                <a:ext uri="{FF2B5EF4-FFF2-40B4-BE49-F238E27FC236}">
                  <a16:creationId xmlns:a16="http://schemas.microsoft.com/office/drawing/2014/main" id="{F6C6F3C2-ED1B-CFB5-45C4-6D46584B092A}"/>
                </a:ext>
              </a:extLst>
            </p:cNvPr>
            <p:cNvSpPr>
              <a:spLocks noChangeArrowheads="1"/>
            </p:cNvSpPr>
            <p:nvPr/>
          </p:nvSpPr>
          <p:spPr bwMode="auto">
            <a:xfrm>
              <a:off x="7161213" y="3717925"/>
              <a:ext cx="160337" cy="160338"/>
            </a:xfrm>
            <a:prstGeom prst="ellipse">
              <a:avLst/>
            </a:prstGeom>
            <a:gradFill>
              <a:gsLst>
                <a:gs pos="50300">
                  <a:schemeClr val="accent2"/>
                </a:gs>
                <a:gs pos="0">
                  <a:schemeClr val="accent1"/>
                </a:gs>
                <a:gs pos="100000">
                  <a:schemeClr val="accent3"/>
                </a:gs>
              </a:gsLst>
              <a:lin ang="5400000" scaled="0"/>
            </a:gradFill>
            <a:ln w="698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68">
              <a:extLst>
                <a:ext uri="{FF2B5EF4-FFF2-40B4-BE49-F238E27FC236}">
                  <a16:creationId xmlns:a16="http://schemas.microsoft.com/office/drawing/2014/main" id="{42B4927C-8791-7FD4-EF6F-755741EBE27D}"/>
                </a:ext>
              </a:extLst>
            </p:cNvPr>
            <p:cNvSpPr>
              <a:spLocks noEditPoints="1"/>
            </p:cNvSpPr>
            <p:nvPr/>
          </p:nvSpPr>
          <p:spPr bwMode="auto">
            <a:xfrm>
              <a:off x="7137400" y="3695700"/>
              <a:ext cx="206375" cy="204788"/>
            </a:xfrm>
            <a:custGeom>
              <a:avLst/>
              <a:gdLst>
                <a:gd name="T0" fmla="*/ 36 w 72"/>
                <a:gd name="T1" fmla="*/ 16 h 72"/>
                <a:gd name="T2" fmla="*/ 56 w 72"/>
                <a:gd name="T3" fmla="*/ 36 h 72"/>
                <a:gd name="T4" fmla="*/ 36 w 72"/>
                <a:gd name="T5" fmla="*/ 56 h 72"/>
                <a:gd name="T6" fmla="*/ 16 w 72"/>
                <a:gd name="T7" fmla="*/ 36 h 72"/>
                <a:gd name="T8" fmla="*/ 36 w 72"/>
                <a:gd name="T9" fmla="*/ 16 h 72"/>
                <a:gd name="T10" fmla="*/ 36 w 72"/>
                <a:gd name="T11" fmla="*/ 0 h 72"/>
                <a:gd name="T12" fmla="*/ 0 w 72"/>
                <a:gd name="T13" fmla="*/ 36 h 72"/>
                <a:gd name="T14" fmla="*/ 36 w 72"/>
                <a:gd name="T15" fmla="*/ 72 h 72"/>
                <a:gd name="T16" fmla="*/ 72 w 72"/>
                <a:gd name="T17" fmla="*/ 36 h 72"/>
                <a:gd name="T18" fmla="*/ 36 w 72"/>
                <a:gd name="T1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16"/>
                  </a:moveTo>
                  <a:cubicBezTo>
                    <a:pt x="47" y="16"/>
                    <a:pt x="56" y="25"/>
                    <a:pt x="56" y="36"/>
                  </a:cubicBezTo>
                  <a:cubicBezTo>
                    <a:pt x="56" y="47"/>
                    <a:pt x="47" y="56"/>
                    <a:pt x="36" y="56"/>
                  </a:cubicBezTo>
                  <a:cubicBezTo>
                    <a:pt x="25" y="56"/>
                    <a:pt x="16" y="47"/>
                    <a:pt x="16" y="36"/>
                  </a:cubicBezTo>
                  <a:cubicBezTo>
                    <a:pt x="16" y="25"/>
                    <a:pt x="25" y="16"/>
                    <a:pt x="36" y="16"/>
                  </a:cubicBezTo>
                  <a:moveTo>
                    <a:pt x="36" y="0"/>
                  </a:moveTo>
                  <a:cubicBezTo>
                    <a:pt x="16" y="0"/>
                    <a:pt x="0" y="16"/>
                    <a:pt x="0" y="36"/>
                  </a:cubicBezTo>
                  <a:cubicBezTo>
                    <a:pt x="0" y="56"/>
                    <a:pt x="16" y="72"/>
                    <a:pt x="36" y="72"/>
                  </a:cubicBezTo>
                  <a:cubicBezTo>
                    <a:pt x="56" y="72"/>
                    <a:pt x="72" y="56"/>
                    <a:pt x="72" y="36"/>
                  </a:cubicBezTo>
                  <a:cubicBezTo>
                    <a:pt x="72" y="16"/>
                    <a:pt x="56" y="0"/>
                    <a:pt x="3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69">
              <a:extLst>
                <a:ext uri="{FF2B5EF4-FFF2-40B4-BE49-F238E27FC236}">
                  <a16:creationId xmlns:a16="http://schemas.microsoft.com/office/drawing/2014/main" id="{87223FB5-C0B2-3560-A589-1F03ED94AC24}"/>
                </a:ext>
              </a:extLst>
            </p:cNvPr>
            <p:cNvSpPr>
              <a:spLocks/>
            </p:cNvSpPr>
            <p:nvPr/>
          </p:nvSpPr>
          <p:spPr bwMode="auto">
            <a:xfrm>
              <a:off x="7154863" y="4532313"/>
              <a:ext cx="171450" cy="96838"/>
            </a:xfrm>
            <a:custGeom>
              <a:avLst/>
              <a:gdLst>
                <a:gd name="T0" fmla="*/ 108 w 108"/>
                <a:gd name="T1" fmla="*/ 0 h 61"/>
                <a:gd name="T2" fmla="*/ 54 w 108"/>
                <a:gd name="T3" fmla="*/ 61 h 61"/>
                <a:gd name="T4" fmla="*/ 0 w 108"/>
                <a:gd name="T5" fmla="*/ 0 h 61"/>
                <a:gd name="T6" fmla="*/ 108 w 108"/>
                <a:gd name="T7" fmla="*/ 0 h 61"/>
              </a:gdLst>
              <a:ahLst/>
              <a:cxnLst>
                <a:cxn ang="0">
                  <a:pos x="T0" y="T1"/>
                </a:cxn>
                <a:cxn ang="0">
                  <a:pos x="T2" y="T3"/>
                </a:cxn>
                <a:cxn ang="0">
                  <a:pos x="T4" y="T5"/>
                </a:cxn>
                <a:cxn ang="0">
                  <a:pos x="T6" y="T7"/>
                </a:cxn>
              </a:cxnLst>
              <a:rect l="0" t="0" r="r" b="b"/>
              <a:pathLst>
                <a:path w="108" h="61">
                  <a:moveTo>
                    <a:pt x="108" y="0"/>
                  </a:moveTo>
                  <a:lnTo>
                    <a:pt x="54" y="61"/>
                  </a:lnTo>
                  <a:lnTo>
                    <a:pt x="0" y="0"/>
                  </a:lnTo>
                  <a:lnTo>
                    <a:pt x="108" y="0"/>
                  </a:lnTo>
                  <a:close/>
                </a:path>
              </a:pathLst>
            </a:custGeom>
            <a:gradFill>
              <a:gsLst>
                <a:gs pos="50300">
                  <a:schemeClr val="accent2"/>
                </a:gs>
                <a:gs pos="0">
                  <a:schemeClr val="accent1"/>
                </a:gs>
                <a:gs pos="100000">
                  <a:schemeClr val="accent3"/>
                </a:gs>
              </a:gsLst>
              <a:lin ang="5400000" scaled="0"/>
            </a:gradFill>
            <a:ln w="2381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8" name="Oval 70">
              <a:extLst>
                <a:ext uri="{FF2B5EF4-FFF2-40B4-BE49-F238E27FC236}">
                  <a16:creationId xmlns:a16="http://schemas.microsoft.com/office/drawing/2014/main" id="{69479838-D6BC-6CF1-B709-EFC801D7B00B}"/>
                </a:ext>
              </a:extLst>
            </p:cNvPr>
            <p:cNvSpPr>
              <a:spLocks noChangeArrowheads="1"/>
            </p:cNvSpPr>
            <p:nvPr/>
          </p:nvSpPr>
          <p:spPr bwMode="auto">
            <a:xfrm>
              <a:off x="7218363" y="3775075"/>
              <a:ext cx="46037" cy="4603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Line 71">
              <a:extLst>
                <a:ext uri="{FF2B5EF4-FFF2-40B4-BE49-F238E27FC236}">
                  <a16:creationId xmlns:a16="http://schemas.microsoft.com/office/drawing/2014/main" id="{9C4CAD40-12CC-8D7A-4129-F30F085547B2}"/>
                </a:ext>
              </a:extLst>
            </p:cNvPr>
            <p:cNvSpPr>
              <a:spLocks noChangeShapeType="1"/>
            </p:cNvSpPr>
            <p:nvPr/>
          </p:nvSpPr>
          <p:spPr bwMode="auto">
            <a:xfrm>
              <a:off x="4937125" y="3798888"/>
              <a:ext cx="0" cy="733425"/>
            </a:xfrm>
            <a:prstGeom prst="line">
              <a:avLst/>
            </a:prstGeom>
            <a:noFill/>
            <a:ln w="23813" cap="rnd">
              <a:gradFill>
                <a:gsLst>
                  <a:gs pos="0">
                    <a:schemeClr val="accent1"/>
                  </a:gs>
                  <a:gs pos="50000">
                    <a:schemeClr val="accent2"/>
                  </a:gs>
                  <a:gs pos="100000">
                    <a:schemeClr val="accent3"/>
                  </a:gs>
                </a:gsLst>
                <a:lin ang="5400000" scaled="1"/>
              </a:gradFill>
              <a:prstDash val="sysDot"/>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Oval 72">
              <a:extLst>
                <a:ext uri="{FF2B5EF4-FFF2-40B4-BE49-F238E27FC236}">
                  <a16:creationId xmlns:a16="http://schemas.microsoft.com/office/drawing/2014/main" id="{95C92E2F-9DA4-E5A5-F0DE-748AAA1CC67A}"/>
                </a:ext>
              </a:extLst>
            </p:cNvPr>
            <p:cNvSpPr>
              <a:spLocks noChangeArrowheads="1"/>
            </p:cNvSpPr>
            <p:nvPr/>
          </p:nvSpPr>
          <p:spPr bwMode="auto">
            <a:xfrm>
              <a:off x="4859338" y="3717925"/>
              <a:ext cx="160337" cy="160338"/>
            </a:xfrm>
            <a:prstGeom prst="ellipse">
              <a:avLst/>
            </a:prstGeom>
            <a:gradFill>
              <a:gsLst>
                <a:gs pos="50300">
                  <a:schemeClr val="accent2"/>
                </a:gs>
                <a:gs pos="0">
                  <a:schemeClr val="accent1"/>
                </a:gs>
                <a:gs pos="100000">
                  <a:schemeClr val="accent3"/>
                </a:gs>
              </a:gsLst>
              <a:lin ang="5400000" scaled="0"/>
            </a:gradFill>
            <a:ln w="698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73">
              <a:extLst>
                <a:ext uri="{FF2B5EF4-FFF2-40B4-BE49-F238E27FC236}">
                  <a16:creationId xmlns:a16="http://schemas.microsoft.com/office/drawing/2014/main" id="{D94B4931-AC58-ACAD-C9BF-A23B865E901C}"/>
                </a:ext>
              </a:extLst>
            </p:cNvPr>
            <p:cNvSpPr>
              <a:spLocks noEditPoints="1"/>
            </p:cNvSpPr>
            <p:nvPr/>
          </p:nvSpPr>
          <p:spPr bwMode="auto">
            <a:xfrm>
              <a:off x="4837113" y="3695700"/>
              <a:ext cx="204787" cy="204788"/>
            </a:xfrm>
            <a:custGeom>
              <a:avLst/>
              <a:gdLst>
                <a:gd name="T0" fmla="*/ 36 w 72"/>
                <a:gd name="T1" fmla="*/ 16 h 72"/>
                <a:gd name="T2" fmla="*/ 56 w 72"/>
                <a:gd name="T3" fmla="*/ 36 h 72"/>
                <a:gd name="T4" fmla="*/ 36 w 72"/>
                <a:gd name="T5" fmla="*/ 56 h 72"/>
                <a:gd name="T6" fmla="*/ 16 w 72"/>
                <a:gd name="T7" fmla="*/ 36 h 72"/>
                <a:gd name="T8" fmla="*/ 36 w 72"/>
                <a:gd name="T9" fmla="*/ 16 h 72"/>
                <a:gd name="T10" fmla="*/ 36 w 72"/>
                <a:gd name="T11" fmla="*/ 0 h 72"/>
                <a:gd name="T12" fmla="*/ 0 w 72"/>
                <a:gd name="T13" fmla="*/ 36 h 72"/>
                <a:gd name="T14" fmla="*/ 36 w 72"/>
                <a:gd name="T15" fmla="*/ 72 h 72"/>
                <a:gd name="T16" fmla="*/ 72 w 72"/>
                <a:gd name="T17" fmla="*/ 36 h 72"/>
                <a:gd name="T18" fmla="*/ 36 w 72"/>
                <a:gd name="T1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16"/>
                  </a:moveTo>
                  <a:cubicBezTo>
                    <a:pt x="47" y="16"/>
                    <a:pt x="56" y="25"/>
                    <a:pt x="56" y="36"/>
                  </a:cubicBezTo>
                  <a:cubicBezTo>
                    <a:pt x="56" y="47"/>
                    <a:pt x="47" y="56"/>
                    <a:pt x="36" y="56"/>
                  </a:cubicBezTo>
                  <a:cubicBezTo>
                    <a:pt x="25" y="56"/>
                    <a:pt x="16" y="47"/>
                    <a:pt x="16" y="36"/>
                  </a:cubicBezTo>
                  <a:cubicBezTo>
                    <a:pt x="16" y="25"/>
                    <a:pt x="25" y="16"/>
                    <a:pt x="36" y="16"/>
                  </a:cubicBezTo>
                  <a:moveTo>
                    <a:pt x="36" y="0"/>
                  </a:moveTo>
                  <a:cubicBezTo>
                    <a:pt x="16" y="0"/>
                    <a:pt x="0" y="16"/>
                    <a:pt x="0" y="36"/>
                  </a:cubicBezTo>
                  <a:cubicBezTo>
                    <a:pt x="0" y="56"/>
                    <a:pt x="16" y="72"/>
                    <a:pt x="36" y="72"/>
                  </a:cubicBezTo>
                  <a:cubicBezTo>
                    <a:pt x="55" y="72"/>
                    <a:pt x="72" y="56"/>
                    <a:pt x="72" y="36"/>
                  </a:cubicBezTo>
                  <a:cubicBezTo>
                    <a:pt x="72" y="16"/>
                    <a:pt x="55" y="0"/>
                    <a:pt x="3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74">
              <a:extLst>
                <a:ext uri="{FF2B5EF4-FFF2-40B4-BE49-F238E27FC236}">
                  <a16:creationId xmlns:a16="http://schemas.microsoft.com/office/drawing/2014/main" id="{CF519A90-9A0D-8320-036B-3964FD3A0615}"/>
                </a:ext>
              </a:extLst>
            </p:cNvPr>
            <p:cNvSpPr>
              <a:spLocks/>
            </p:cNvSpPr>
            <p:nvPr/>
          </p:nvSpPr>
          <p:spPr bwMode="auto">
            <a:xfrm>
              <a:off x="4851400" y="4532313"/>
              <a:ext cx="171450" cy="96838"/>
            </a:xfrm>
            <a:custGeom>
              <a:avLst/>
              <a:gdLst>
                <a:gd name="T0" fmla="*/ 108 w 108"/>
                <a:gd name="T1" fmla="*/ 0 h 61"/>
                <a:gd name="T2" fmla="*/ 54 w 108"/>
                <a:gd name="T3" fmla="*/ 61 h 61"/>
                <a:gd name="T4" fmla="*/ 0 w 108"/>
                <a:gd name="T5" fmla="*/ 0 h 61"/>
                <a:gd name="T6" fmla="*/ 108 w 108"/>
                <a:gd name="T7" fmla="*/ 0 h 61"/>
              </a:gdLst>
              <a:ahLst/>
              <a:cxnLst>
                <a:cxn ang="0">
                  <a:pos x="T0" y="T1"/>
                </a:cxn>
                <a:cxn ang="0">
                  <a:pos x="T2" y="T3"/>
                </a:cxn>
                <a:cxn ang="0">
                  <a:pos x="T4" y="T5"/>
                </a:cxn>
                <a:cxn ang="0">
                  <a:pos x="T6" y="T7"/>
                </a:cxn>
              </a:cxnLst>
              <a:rect l="0" t="0" r="r" b="b"/>
              <a:pathLst>
                <a:path w="108" h="61">
                  <a:moveTo>
                    <a:pt x="108" y="0"/>
                  </a:moveTo>
                  <a:lnTo>
                    <a:pt x="54" y="61"/>
                  </a:lnTo>
                  <a:lnTo>
                    <a:pt x="0" y="0"/>
                  </a:lnTo>
                  <a:lnTo>
                    <a:pt x="108" y="0"/>
                  </a:lnTo>
                  <a:close/>
                </a:path>
              </a:pathLst>
            </a:custGeom>
            <a:gradFill>
              <a:gsLst>
                <a:gs pos="50300">
                  <a:schemeClr val="accent2"/>
                </a:gs>
                <a:gs pos="0">
                  <a:schemeClr val="accent1"/>
                </a:gs>
                <a:gs pos="100000">
                  <a:schemeClr val="accent3"/>
                </a:gs>
              </a:gsLst>
              <a:lin ang="5400000" scaled="0"/>
            </a:gradFill>
            <a:ln w="2381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3" name="Oval 75">
              <a:extLst>
                <a:ext uri="{FF2B5EF4-FFF2-40B4-BE49-F238E27FC236}">
                  <a16:creationId xmlns:a16="http://schemas.microsoft.com/office/drawing/2014/main" id="{18F428FD-1248-E5CC-B3FB-B4DCB320FCD8}"/>
                </a:ext>
              </a:extLst>
            </p:cNvPr>
            <p:cNvSpPr>
              <a:spLocks noChangeArrowheads="1"/>
            </p:cNvSpPr>
            <p:nvPr/>
          </p:nvSpPr>
          <p:spPr bwMode="auto">
            <a:xfrm>
              <a:off x="4916488" y="3775075"/>
              <a:ext cx="46037" cy="4603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3729956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3CEBA7-8542-14F3-2D68-FA090D959C92}"/>
            </a:ext>
          </a:extLst>
        </p:cNvPr>
        <p:cNvGrpSpPr/>
        <p:nvPr/>
      </p:nvGrpSpPr>
      <p:grpSpPr>
        <a:xfrm>
          <a:off x="0" y="0"/>
          <a:ext cx="0" cy="0"/>
          <a:chOff x="0" y="0"/>
          <a:chExt cx="0" cy="0"/>
        </a:xfrm>
      </p:grpSpPr>
      <p:sp>
        <p:nvSpPr>
          <p:cNvPr id="4" name="Freeform 8">
            <a:extLst>
              <a:ext uri="{FF2B5EF4-FFF2-40B4-BE49-F238E27FC236}">
                <a16:creationId xmlns:a16="http://schemas.microsoft.com/office/drawing/2014/main" id="{CAD415C2-22B7-DD50-7949-423A81B98C56}"/>
              </a:ext>
            </a:extLst>
          </p:cNvPr>
          <p:cNvSpPr/>
          <p:nvPr/>
        </p:nvSpPr>
        <p:spPr>
          <a:xfrm>
            <a:off x="1978336" y="5007"/>
            <a:ext cx="1766515" cy="6856504"/>
          </a:xfrm>
          <a:custGeom>
            <a:avLst/>
            <a:gdLst>
              <a:gd name="connsiteX0" fmla="*/ 4977284 w 5158977"/>
              <a:gd name="connsiteY0" fmla="*/ 3841859 h 9906583"/>
              <a:gd name="connsiteX1" fmla="*/ 3546234 w 5158977"/>
              <a:gd name="connsiteY1" fmla="*/ 0 h 9906583"/>
              <a:gd name="connsiteX2" fmla="*/ 1697343 w 5158977"/>
              <a:gd name="connsiteY2" fmla="*/ 0 h 9906583"/>
              <a:gd name="connsiteX3" fmla="*/ 3353550 w 5158977"/>
              <a:gd name="connsiteY3" fmla="*/ 4447898 h 9906583"/>
              <a:gd name="connsiteX4" fmla="*/ 3206332 w 5158977"/>
              <a:gd name="connsiteY4" fmla="*/ 5517125 h 9906583"/>
              <a:gd name="connsiteX5" fmla="*/ 0 w 5158977"/>
              <a:gd name="connsiteY5" fmla="*/ 9906584 h 9906583"/>
              <a:gd name="connsiteX6" fmla="*/ 2145493 w 5158977"/>
              <a:gd name="connsiteY6" fmla="*/ 9906584 h 9906583"/>
              <a:gd name="connsiteX7" fmla="*/ 4607073 w 5158977"/>
              <a:gd name="connsiteY7" fmla="*/ 6538735 h 9906583"/>
              <a:gd name="connsiteX8" fmla="*/ 4977284 w 5158977"/>
              <a:gd name="connsiteY8" fmla="*/ 3841859 h 9906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58977" h="9906583">
                <a:moveTo>
                  <a:pt x="4977284" y="3841859"/>
                </a:moveTo>
                <a:lnTo>
                  <a:pt x="3546234" y="0"/>
                </a:lnTo>
                <a:lnTo>
                  <a:pt x="1697343" y="0"/>
                </a:lnTo>
                <a:lnTo>
                  <a:pt x="3353550" y="4447898"/>
                </a:lnTo>
                <a:cubicBezTo>
                  <a:pt x="3487779" y="4807193"/>
                  <a:pt x="3431490" y="5207612"/>
                  <a:pt x="3206332" y="5517125"/>
                </a:cubicBezTo>
                <a:lnTo>
                  <a:pt x="0" y="9906584"/>
                </a:lnTo>
                <a:lnTo>
                  <a:pt x="2145493" y="9906584"/>
                </a:lnTo>
                <a:lnTo>
                  <a:pt x="4607073" y="6538735"/>
                </a:lnTo>
                <a:cubicBezTo>
                  <a:pt x="5176462" y="5757377"/>
                  <a:pt x="5315021" y="4748754"/>
                  <a:pt x="4977284" y="3841859"/>
                </a:cubicBezTo>
                <a:close/>
              </a:path>
            </a:pathLst>
          </a:custGeom>
          <a:solidFill>
            <a:schemeClr val="accent6">
              <a:lumMod val="20000"/>
              <a:lumOff val="80000"/>
            </a:schemeClr>
          </a:solidFill>
          <a:ln w="21638" cap="flat">
            <a:noFill/>
            <a:prstDash val="solid"/>
            <a:miter/>
          </a:ln>
        </p:spPr>
        <p:txBody>
          <a:bodyPr rtlCol="0" anchor="ctr"/>
          <a:lstStyle/>
          <a:p>
            <a:endParaRPr lang="en-US" sz="1800">
              <a:latin typeface="Segoe UI" panose="020B0502040204020203" pitchFamily="34" charset="0"/>
            </a:endParaRPr>
          </a:p>
        </p:txBody>
      </p:sp>
      <p:sp>
        <p:nvSpPr>
          <p:cNvPr id="45" name="Freeform 16">
            <a:extLst>
              <a:ext uri="{FF2B5EF4-FFF2-40B4-BE49-F238E27FC236}">
                <a16:creationId xmlns:a16="http://schemas.microsoft.com/office/drawing/2014/main" id="{DA29AD1C-A1BC-5D5D-51D8-253014A65E46}"/>
              </a:ext>
            </a:extLst>
          </p:cNvPr>
          <p:cNvSpPr/>
          <p:nvPr/>
        </p:nvSpPr>
        <p:spPr>
          <a:xfrm>
            <a:off x="-484871" y="39806"/>
            <a:ext cx="4185700" cy="6849386"/>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gradFill flip="none" rotWithShape="1">
            <a:gsLst>
              <a:gs pos="0">
                <a:schemeClr val="tx1">
                  <a:alpha val="50000"/>
                </a:schemeClr>
              </a:gs>
              <a:gs pos="50000">
                <a:schemeClr val="tx1">
                  <a:tint val="44500"/>
                  <a:satMod val="160000"/>
                  <a:alpha val="20000"/>
                </a:schemeClr>
              </a:gs>
              <a:gs pos="100000">
                <a:schemeClr val="tx1">
                  <a:tint val="23500"/>
                  <a:satMod val="160000"/>
                  <a:alpha val="0"/>
                </a:schemeClr>
              </a:gs>
            </a:gsLst>
            <a:lin ang="13500000" scaled="1"/>
            <a:tileRect/>
          </a:gradFill>
          <a:ln w="21638" cap="flat">
            <a:noFill/>
            <a:prstDash val="solid"/>
            <a:miter/>
          </a:ln>
        </p:spPr>
        <p:txBody>
          <a:bodyPr rtlCol="0" anchor="ctr"/>
          <a:lstStyle/>
          <a:p>
            <a:r>
              <a:rPr lang="en-US" dirty="0">
                <a:latin typeface="Segoe UI" panose="020B0502040204020203" pitchFamily="34" charset="0"/>
              </a:rPr>
              <a:t>`</a:t>
            </a:r>
          </a:p>
        </p:txBody>
      </p:sp>
      <p:sp>
        <p:nvSpPr>
          <p:cNvPr id="46" name="Freeform 9">
            <a:extLst>
              <a:ext uri="{FF2B5EF4-FFF2-40B4-BE49-F238E27FC236}">
                <a16:creationId xmlns:a16="http://schemas.microsoft.com/office/drawing/2014/main" id="{90BB840E-BFAA-CFCD-8E47-3C9F9ED31FA4}"/>
              </a:ext>
            </a:extLst>
          </p:cNvPr>
          <p:cNvSpPr/>
          <p:nvPr/>
        </p:nvSpPr>
        <p:spPr>
          <a:xfrm>
            <a:off x="1" y="1492"/>
            <a:ext cx="3470738" cy="6856508"/>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blipFill>
            <a:blip r:embed="rId3">
              <a:extLst>
                <a:ext uri="{28A0092B-C50C-407E-A947-70E740481C1C}">
                  <a14:useLocalDpi xmlns:a14="http://schemas.microsoft.com/office/drawing/2010/main" val="0"/>
                </a:ext>
              </a:extLst>
            </a:blip>
            <a:stretch>
              <a:fillRect/>
            </a:stretch>
          </a:blipFill>
          <a:ln w="21638" cap="flat">
            <a:noFill/>
            <a:prstDash val="solid"/>
            <a:miter/>
          </a:ln>
        </p:spPr>
        <p:txBody>
          <a:bodyPr rtlCol="0" anchor="ctr"/>
          <a:lstStyle/>
          <a:p>
            <a:endParaRPr lang="en-US">
              <a:latin typeface="Segoe UI" panose="020B0502040204020203" pitchFamily="34" charset="0"/>
            </a:endParaRPr>
          </a:p>
        </p:txBody>
      </p:sp>
      <p:grpSp>
        <p:nvGrpSpPr>
          <p:cNvPr id="47" name="Group 46">
            <a:extLst>
              <a:ext uri="{FF2B5EF4-FFF2-40B4-BE49-F238E27FC236}">
                <a16:creationId xmlns:a16="http://schemas.microsoft.com/office/drawing/2014/main" id="{47A31B42-A32C-F043-D36F-DB3D72ECAECD}"/>
              </a:ext>
            </a:extLst>
          </p:cNvPr>
          <p:cNvGrpSpPr/>
          <p:nvPr/>
        </p:nvGrpSpPr>
        <p:grpSpPr>
          <a:xfrm rot="17440488">
            <a:off x="3174555" y="4323923"/>
            <a:ext cx="535910" cy="367866"/>
            <a:chOff x="4258714" y="6374966"/>
            <a:chExt cx="535910" cy="367866"/>
          </a:xfrm>
          <a:effectLst>
            <a:outerShdw blurRad="50800" dist="38100" dir="16200000" rotWithShape="0">
              <a:prstClr val="black">
                <a:alpha val="40000"/>
              </a:prstClr>
            </a:outerShdw>
          </a:effectLst>
        </p:grpSpPr>
        <p:grpSp>
          <p:nvGrpSpPr>
            <p:cNvPr id="48" name="Group 47">
              <a:extLst>
                <a:ext uri="{FF2B5EF4-FFF2-40B4-BE49-F238E27FC236}">
                  <a16:creationId xmlns:a16="http://schemas.microsoft.com/office/drawing/2014/main" id="{1C7721E8-CCFE-3211-28C2-6BC25544AFE6}"/>
                </a:ext>
              </a:extLst>
            </p:cNvPr>
            <p:cNvGrpSpPr/>
            <p:nvPr/>
          </p:nvGrpSpPr>
          <p:grpSpPr>
            <a:xfrm>
              <a:off x="4258714" y="6374966"/>
              <a:ext cx="535910" cy="367866"/>
              <a:chOff x="4059069" y="3837925"/>
              <a:chExt cx="1381627" cy="1548586"/>
            </a:xfrm>
          </p:grpSpPr>
          <p:sp>
            <p:nvSpPr>
              <p:cNvPr id="50" name="Arrow: Down 49">
                <a:extLst>
                  <a:ext uri="{FF2B5EF4-FFF2-40B4-BE49-F238E27FC236}">
                    <a16:creationId xmlns:a16="http://schemas.microsoft.com/office/drawing/2014/main" id="{2AAB54FE-DCD2-700C-30BA-BDAF4101B4D4}"/>
                  </a:ext>
                </a:extLst>
              </p:cNvPr>
              <p:cNvSpPr/>
              <p:nvPr/>
            </p:nvSpPr>
            <p:spPr>
              <a:xfrm flipH="1" flipV="1">
                <a:off x="4319481" y="3837925"/>
                <a:ext cx="1037341" cy="1406423"/>
              </a:xfrm>
              <a:prstGeom prst="downArrow">
                <a:avLst>
                  <a:gd name="adj1" fmla="val 77826"/>
                  <a:gd name="adj2" fmla="val 36957"/>
                </a:avLst>
              </a:prstGeom>
              <a:gradFill flip="none" rotWithShape="1">
                <a:gsLst>
                  <a:gs pos="0">
                    <a:schemeClr val="bg1">
                      <a:alpha val="0"/>
                      <a:lumMod val="0"/>
                      <a:lumOff val="100000"/>
                    </a:schemeClr>
                  </a:gs>
                  <a:gs pos="75500">
                    <a:srgbClr val="808080">
                      <a:alpha val="11000"/>
                    </a:srgbClr>
                  </a:gs>
                  <a:gs pos="27000">
                    <a:schemeClr val="tx1">
                      <a:lumMod val="48000"/>
                      <a:lumOff val="52000"/>
                      <a:alpha val="0"/>
                    </a:schemeClr>
                  </a:gs>
                  <a:gs pos="100000">
                    <a:schemeClr val="bg1">
                      <a:alpha val="0"/>
                      <a:lumMod val="0"/>
                      <a:lumOff val="100000"/>
                    </a:schemeClr>
                  </a:gs>
                  <a:gs pos="55000">
                    <a:schemeClr val="tx1">
                      <a:alpha val="1300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51" name="Group 50">
                <a:extLst>
                  <a:ext uri="{FF2B5EF4-FFF2-40B4-BE49-F238E27FC236}">
                    <a16:creationId xmlns:a16="http://schemas.microsoft.com/office/drawing/2014/main" id="{D9CF457C-FB8A-24EF-7F88-DC94DDC401B2}"/>
                  </a:ext>
                </a:extLst>
              </p:cNvPr>
              <p:cNvGrpSpPr/>
              <p:nvPr/>
            </p:nvGrpSpPr>
            <p:grpSpPr>
              <a:xfrm>
                <a:off x="4059069" y="3968121"/>
                <a:ext cx="1381627" cy="1418390"/>
                <a:chOff x="4059069" y="3968121"/>
                <a:chExt cx="1381627" cy="1418390"/>
              </a:xfrm>
            </p:grpSpPr>
            <p:sp>
              <p:nvSpPr>
                <p:cNvPr id="52" name="Rectangle 51">
                  <a:extLst>
                    <a:ext uri="{FF2B5EF4-FFF2-40B4-BE49-F238E27FC236}">
                      <a16:creationId xmlns:a16="http://schemas.microsoft.com/office/drawing/2014/main" id="{AC3B270B-578E-47B3-0339-8B6304F29BB1}"/>
                    </a:ext>
                  </a:extLst>
                </p:cNvPr>
                <p:cNvSpPr/>
                <p:nvPr/>
              </p:nvSpPr>
              <p:spPr>
                <a:xfrm flipV="1">
                  <a:off x="4239785" y="5134415"/>
                  <a:ext cx="1037340" cy="25019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3" name="Partial Circle 52">
                  <a:extLst>
                    <a:ext uri="{FF2B5EF4-FFF2-40B4-BE49-F238E27FC236}">
                      <a16:creationId xmlns:a16="http://schemas.microsoft.com/office/drawing/2014/main" id="{95C6143A-4C43-A31C-7E46-3D74A411EF78}"/>
                    </a:ext>
                  </a:extLst>
                </p:cNvPr>
                <p:cNvSpPr/>
                <p:nvPr/>
              </p:nvSpPr>
              <p:spPr>
                <a:xfrm rot="16200000" flipV="1">
                  <a:off x="3981087" y="4957758"/>
                  <a:ext cx="506734"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54" name="Partial Circle 53">
                  <a:extLst>
                    <a:ext uri="{FF2B5EF4-FFF2-40B4-BE49-F238E27FC236}">
                      <a16:creationId xmlns:a16="http://schemas.microsoft.com/office/drawing/2014/main" id="{B6919D13-8485-4B1D-3332-584CC547549E}"/>
                    </a:ext>
                  </a:extLst>
                </p:cNvPr>
                <p:cNvSpPr/>
                <p:nvPr/>
              </p:nvSpPr>
              <p:spPr>
                <a:xfrm rot="16200000" flipV="1">
                  <a:off x="5011944" y="4957759"/>
                  <a:ext cx="506735"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5" name="Arrow: Down 54">
                  <a:extLst>
                    <a:ext uri="{FF2B5EF4-FFF2-40B4-BE49-F238E27FC236}">
                      <a16:creationId xmlns:a16="http://schemas.microsoft.com/office/drawing/2014/main" id="{6DB08C90-6A8D-09AB-21C6-B52C6DB27C40}"/>
                    </a:ext>
                  </a:extLst>
                </p:cNvPr>
                <p:cNvSpPr/>
                <p:nvPr/>
              </p:nvSpPr>
              <p:spPr>
                <a:xfrm flipV="1">
                  <a:off x="4308046" y="3968121"/>
                  <a:ext cx="876300" cy="1188084"/>
                </a:xfrm>
                <a:prstGeom prst="downArrow">
                  <a:avLst>
                    <a:gd name="adj1" fmla="val 77826"/>
                    <a:gd name="adj2" fmla="val 36957"/>
                  </a:avLst>
                </a:prstGeom>
                <a:solidFill>
                  <a:schemeClr val="accent6">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sp>
          <p:nvSpPr>
            <p:cNvPr id="49" name="Rectangle 48">
              <a:extLst>
                <a:ext uri="{FF2B5EF4-FFF2-40B4-BE49-F238E27FC236}">
                  <a16:creationId xmlns:a16="http://schemas.microsoft.com/office/drawing/2014/main" id="{651133D3-BC82-2F0D-32ED-87449DA37F46}"/>
                </a:ext>
              </a:extLst>
            </p:cNvPr>
            <p:cNvSpPr/>
            <p:nvPr/>
          </p:nvSpPr>
          <p:spPr>
            <a:xfrm flipV="1">
              <a:off x="4394772" y="6548286"/>
              <a:ext cx="264045" cy="157219"/>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E666FC30-61D2-0F41-5F96-8A6C200F1367}"/>
              </a:ext>
            </a:extLst>
          </p:cNvPr>
          <p:cNvGrpSpPr/>
          <p:nvPr/>
        </p:nvGrpSpPr>
        <p:grpSpPr>
          <a:xfrm>
            <a:off x="271957" y="4339686"/>
            <a:ext cx="2089404" cy="469189"/>
            <a:chOff x="3893497" y="799348"/>
            <a:chExt cx="4614250" cy="1174504"/>
          </a:xfrm>
        </p:grpSpPr>
        <p:sp>
          <p:nvSpPr>
            <p:cNvPr id="57" name="Freeform 37">
              <a:extLst>
                <a:ext uri="{FF2B5EF4-FFF2-40B4-BE49-F238E27FC236}">
                  <a16:creationId xmlns:a16="http://schemas.microsoft.com/office/drawing/2014/main" id="{2938D546-8048-09E8-1D7B-314E685B3591}"/>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58" name="Picture 57">
              <a:extLst>
                <a:ext uri="{FF2B5EF4-FFF2-40B4-BE49-F238E27FC236}">
                  <a16:creationId xmlns:a16="http://schemas.microsoft.com/office/drawing/2014/main" id="{CE996809-5776-F72C-0C54-2FA28A8D7F9A}"/>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59" name="Picture 58">
              <a:extLst>
                <a:ext uri="{FF2B5EF4-FFF2-40B4-BE49-F238E27FC236}">
                  <a16:creationId xmlns:a16="http://schemas.microsoft.com/office/drawing/2014/main" id="{5F47CD7A-AAC3-EC1B-8D61-18D6164D407B}"/>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60" name="Freeform 40">
              <a:extLst>
                <a:ext uri="{FF2B5EF4-FFF2-40B4-BE49-F238E27FC236}">
                  <a16:creationId xmlns:a16="http://schemas.microsoft.com/office/drawing/2014/main" id="{47C28B43-5495-04B3-D6BD-D5B607FAD243}"/>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5">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61" name="Rectangle 60">
              <a:extLst>
                <a:ext uri="{FF2B5EF4-FFF2-40B4-BE49-F238E27FC236}">
                  <a16:creationId xmlns:a16="http://schemas.microsoft.com/office/drawing/2014/main" id="{F703B670-5709-F340-147E-CF8351CEEC55}"/>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منابع </a:t>
              </a:r>
              <a:endParaRPr lang="en-US" sz="1400" b="1" dirty="0">
                <a:cs typeface="B Zar" panose="00000400000000000000" pitchFamily="2" charset="-78"/>
              </a:endParaRPr>
            </a:p>
          </p:txBody>
        </p:sp>
      </p:grpSp>
      <p:grpSp>
        <p:nvGrpSpPr>
          <p:cNvPr id="62" name="Group 61">
            <a:extLst>
              <a:ext uri="{FF2B5EF4-FFF2-40B4-BE49-F238E27FC236}">
                <a16:creationId xmlns:a16="http://schemas.microsoft.com/office/drawing/2014/main" id="{3A19BC3D-E764-C3A8-57B5-283C9A12C93B}"/>
              </a:ext>
            </a:extLst>
          </p:cNvPr>
          <p:cNvGrpSpPr/>
          <p:nvPr/>
        </p:nvGrpSpPr>
        <p:grpSpPr>
          <a:xfrm>
            <a:off x="271955" y="3201270"/>
            <a:ext cx="2072082" cy="684632"/>
            <a:chOff x="3893497" y="799348"/>
            <a:chExt cx="4614250" cy="1713815"/>
          </a:xfrm>
        </p:grpSpPr>
        <p:sp>
          <p:nvSpPr>
            <p:cNvPr id="63" name="Freeform 37">
              <a:extLst>
                <a:ext uri="{FF2B5EF4-FFF2-40B4-BE49-F238E27FC236}">
                  <a16:creationId xmlns:a16="http://schemas.microsoft.com/office/drawing/2014/main" id="{51623FB5-3ABE-71CE-31CB-DE8532A8D073}"/>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64" name="Picture 63">
              <a:extLst>
                <a:ext uri="{FF2B5EF4-FFF2-40B4-BE49-F238E27FC236}">
                  <a16:creationId xmlns:a16="http://schemas.microsoft.com/office/drawing/2014/main" id="{F2DE985D-B20F-AD85-52CE-8B66710B4C99}"/>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65" name="Picture 64">
              <a:extLst>
                <a:ext uri="{FF2B5EF4-FFF2-40B4-BE49-F238E27FC236}">
                  <a16:creationId xmlns:a16="http://schemas.microsoft.com/office/drawing/2014/main" id="{A6138DA3-22CE-A25F-466A-93582A468B99}"/>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66" name="Freeform 40">
              <a:extLst>
                <a:ext uri="{FF2B5EF4-FFF2-40B4-BE49-F238E27FC236}">
                  <a16:creationId xmlns:a16="http://schemas.microsoft.com/office/drawing/2014/main" id="{B026E073-BDA5-604B-6F7F-1BC93DAC5FEA}"/>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6">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67" name="Rectangle 66">
              <a:extLst>
                <a:ext uri="{FF2B5EF4-FFF2-40B4-BE49-F238E27FC236}">
                  <a16:creationId xmlns:a16="http://schemas.microsoft.com/office/drawing/2014/main" id="{C7AB4F9D-F829-F133-0D29-289E0D3CEB02}"/>
                </a:ext>
              </a:extLst>
            </p:cNvPr>
            <p:cNvSpPr/>
            <p:nvPr/>
          </p:nvSpPr>
          <p:spPr>
            <a:xfrm>
              <a:off x="5728292" y="1203405"/>
              <a:ext cx="2741197" cy="1309758"/>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نتیجه گیری</a:t>
              </a:r>
              <a:endParaRPr lang="en-US" sz="1400" b="1" dirty="0">
                <a:cs typeface="B Zar" panose="00000400000000000000" pitchFamily="2" charset="-78"/>
              </a:endParaRPr>
            </a:p>
          </p:txBody>
        </p:sp>
      </p:grpSp>
      <p:grpSp>
        <p:nvGrpSpPr>
          <p:cNvPr id="68" name="Group 67">
            <a:extLst>
              <a:ext uri="{FF2B5EF4-FFF2-40B4-BE49-F238E27FC236}">
                <a16:creationId xmlns:a16="http://schemas.microsoft.com/office/drawing/2014/main" id="{45231427-86A8-01C4-1FBB-6B31BE40E825}"/>
              </a:ext>
            </a:extLst>
          </p:cNvPr>
          <p:cNvGrpSpPr/>
          <p:nvPr/>
        </p:nvGrpSpPr>
        <p:grpSpPr>
          <a:xfrm>
            <a:off x="254777" y="1989671"/>
            <a:ext cx="2072080" cy="469189"/>
            <a:chOff x="3893497" y="799348"/>
            <a:chExt cx="4614250" cy="1174504"/>
          </a:xfrm>
        </p:grpSpPr>
        <p:sp>
          <p:nvSpPr>
            <p:cNvPr id="69" name="Freeform 37">
              <a:extLst>
                <a:ext uri="{FF2B5EF4-FFF2-40B4-BE49-F238E27FC236}">
                  <a16:creationId xmlns:a16="http://schemas.microsoft.com/office/drawing/2014/main" id="{7FB9FA11-3D7C-54BA-1187-BA42E4A8A48D}"/>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0" name="Picture 69">
              <a:extLst>
                <a:ext uri="{FF2B5EF4-FFF2-40B4-BE49-F238E27FC236}">
                  <a16:creationId xmlns:a16="http://schemas.microsoft.com/office/drawing/2014/main" id="{936B085D-957C-BC14-DB77-CF2007CA6137}"/>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71" name="Picture 70">
              <a:extLst>
                <a:ext uri="{FF2B5EF4-FFF2-40B4-BE49-F238E27FC236}">
                  <a16:creationId xmlns:a16="http://schemas.microsoft.com/office/drawing/2014/main" id="{E90F2534-294A-A870-6E25-D1189577935E}"/>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72" name="Freeform 40">
              <a:extLst>
                <a:ext uri="{FF2B5EF4-FFF2-40B4-BE49-F238E27FC236}">
                  <a16:creationId xmlns:a16="http://schemas.microsoft.com/office/drawing/2014/main" id="{1DBECE4E-A8E2-1790-2DD2-7F14AE05474D}"/>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7">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73" name="Rectangle 72">
              <a:extLst>
                <a:ext uri="{FF2B5EF4-FFF2-40B4-BE49-F238E27FC236}">
                  <a16:creationId xmlns:a16="http://schemas.microsoft.com/office/drawing/2014/main" id="{16403298-B577-A373-52A1-830DF458600F}"/>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بررسی </a:t>
              </a:r>
              <a:endParaRPr lang="en-US" sz="1400" b="1" dirty="0">
                <a:cs typeface="B Zar" panose="00000400000000000000" pitchFamily="2" charset="-78"/>
              </a:endParaRPr>
            </a:p>
          </p:txBody>
        </p:sp>
      </p:grpSp>
      <p:grpSp>
        <p:nvGrpSpPr>
          <p:cNvPr id="74" name="Group 73">
            <a:extLst>
              <a:ext uri="{FF2B5EF4-FFF2-40B4-BE49-F238E27FC236}">
                <a16:creationId xmlns:a16="http://schemas.microsoft.com/office/drawing/2014/main" id="{6B31A4F9-945C-8D8C-B331-18B901D43080}"/>
              </a:ext>
            </a:extLst>
          </p:cNvPr>
          <p:cNvGrpSpPr/>
          <p:nvPr/>
        </p:nvGrpSpPr>
        <p:grpSpPr>
          <a:xfrm>
            <a:off x="271956" y="919266"/>
            <a:ext cx="2089405" cy="469189"/>
            <a:chOff x="3893497" y="799348"/>
            <a:chExt cx="4614250" cy="1174504"/>
          </a:xfrm>
        </p:grpSpPr>
        <p:sp>
          <p:nvSpPr>
            <p:cNvPr id="75" name="Freeform 37">
              <a:extLst>
                <a:ext uri="{FF2B5EF4-FFF2-40B4-BE49-F238E27FC236}">
                  <a16:creationId xmlns:a16="http://schemas.microsoft.com/office/drawing/2014/main" id="{7E4620C2-431E-C67B-F420-4F166E4B8B7A}"/>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6" name="Picture 75">
              <a:extLst>
                <a:ext uri="{FF2B5EF4-FFF2-40B4-BE49-F238E27FC236}">
                  <a16:creationId xmlns:a16="http://schemas.microsoft.com/office/drawing/2014/main" id="{4E543994-DC32-8373-C5AC-D1454533D6AE}"/>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77" name="Picture 76">
              <a:extLst>
                <a:ext uri="{FF2B5EF4-FFF2-40B4-BE49-F238E27FC236}">
                  <a16:creationId xmlns:a16="http://schemas.microsoft.com/office/drawing/2014/main" id="{0BBF6270-D281-E6E1-849D-007B2CAED137}"/>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78" name="Freeform 40">
              <a:extLst>
                <a:ext uri="{FF2B5EF4-FFF2-40B4-BE49-F238E27FC236}">
                  <a16:creationId xmlns:a16="http://schemas.microsoft.com/office/drawing/2014/main" id="{D34D9B8E-AFCC-4242-B1DC-E6F84F3A0272}"/>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8">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79" name="Rectangle 78">
              <a:extLst>
                <a:ext uri="{FF2B5EF4-FFF2-40B4-BE49-F238E27FC236}">
                  <a16:creationId xmlns:a16="http://schemas.microsoft.com/office/drawing/2014/main" id="{004FEEE3-533D-1DCA-FBA5-BD34768A0406}"/>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مقدمه </a:t>
              </a:r>
              <a:endParaRPr lang="en-US" sz="1400" b="1" dirty="0">
                <a:cs typeface="B Zar" panose="00000400000000000000" pitchFamily="2" charset="-78"/>
              </a:endParaRPr>
            </a:p>
          </p:txBody>
        </p:sp>
      </p:grpSp>
      <p:sp>
        <p:nvSpPr>
          <p:cNvPr id="5" name="Slide Number Placeholder 63">
            <a:extLst>
              <a:ext uri="{FF2B5EF4-FFF2-40B4-BE49-F238E27FC236}">
                <a16:creationId xmlns:a16="http://schemas.microsoft.com/office/drawing/2014/main" id="{BE0A42A5-A910-1F2C-E26F-923292B648D3}"/>
              </a:ext>
            </a:extLst>
          </p:cNvPr>
          <p:cNvSpPr>
            <a:spLocks noGrp="1"/>
          </p:cNvSpPr>
          <p:nvPr>
            <p:ph type="sldNum" sz="quarter" idx="12"/>
          </p:nvPr>
        </p:nvSpPr>
        <p:spPr>
          <a:xfrm rot="1458731">
            <a:off x="3173543" y="4305581"/>
            <a:ext cx="489008" cy="365125"/>
          </a:xfrm>
        </p:spPr>
        <p:txBody>
          <a:bodyPr/>
          <a:lstStyle/>
          <a:p>
            <a:fld id="{9237C7AA-A612-46DF-B9EB-0C33C0BC77F5}" type="slidenum">
              <a:rPr lang="en-US" smtClean="0">
                <a:solidFill>
                  <a:schemeClr val="bg1"/>
                </a:solidFill>
              </a:rPr>
              <a:t>10</a:t>
            </a:fld>
            <a:endParaRPr lang="en-US" dirty="0">
              <a:solidFill>
                <a:schemeClr val="bg1"/>
              </a:solidFill>
            </a:endParaRPr>
          </a:p>
        </p:txBody>
      </p:sp>
      <p:sp>
        <p:nvSpPr>
          <p:cNvPr id="2" name="Text Placeholder 5">
            <a:extLst>
              <a:ext uri="{FF2B5EF4-FFF2-40B4-BE49-F238E27FC236}">
                <a16:creationId xmlns:a16="http://schemas.microsoft.com/office/drawing/2014/main" id="{FB5F44AF-08A7-CD90-1D13-6D71D3122F53}"/>
              </a:ext>
            </a:extLst>
          </p:cNvPr>
          <p:cNvSpPr txBox="1">
            <a:spLocks/>
          </p:cNvSpPr>
          <p:nvPr/>
        </p:nvSpPr>
        <p:spPr>
          <a:xfrm>
            <a:off x="4185701" y="476011"/>
            <a:ext cx="7680960" cy="684213"/>
          </a:xfrm>
          <a:prstGeom prst="rect">
            <a:avLst/>
          </a:prstGeom>
        </p:spPr>
        <p:txBody>
          <a:bodyPr vert="horz" lIns="91440" tIns="45720" rIns="91440" bIns="45720" rtlCol="0" anchor="ctr">
            <a:noAutofit/>
          </a:bodyPr>
          <a:lstStyle>
            <a:lvl1pPr marL="0" indent="0" algn="ctr" defTabSz="914400" rtl="1" eaLnBrk="1" latinLnBrk="0" hangingPunct="1">
              <a:lnSpc>
                <a:spcPct val="150000"/>
              </a:lnSpc>
              <a:spcBef>
                <a:spcPts val="1000"/>
              </a:spcBef>
              <a:buFont typeface="Arial" panose="020B0604020202020204" pitchFamily="34" charset="0"/>
              <a:buNone/>
              <a:defRPr sz="2000" b="0" kern="1200">
                <a:solidFill>
                  <a:srgbClr val="002060"/>
                </a:solidFill>
                <a:latin typeface="+mn-lt"/>
                <a:ea typeface="+mn-ea"/>
                <a:cs typeface="B Farnaz"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200000"/>
              </a:lnSpc>
            </a:pPr>
            <a:r>
              <a:rPr lang="ar-SA" b="1" dirty="0"/>
              <a:t>مدیریت تغییرات و به‌روزرسانی فرآیندها</a:t>
            </a:r>
            <a:endParaRPr lang="en-US" sz="1600" dirty="0"/>
          </a:p>
        </p:txBody>
      </p:sp>
      <p:sp>
        <p:nvSpPr>
          <p:cNvPr id="8" name="Text Placeholder 5">
            <a:extLst>
              <a:ext uri="{FF2B5EF4-FFF2-40B4-BE49-F238E27FC236}">
                <a16:creationId xmlns:a16="http://schemas.microsoft.com/office/drawing/2014/main" id="{A24777EE-A51E-5C1E-65F4-22260ABFB67D}"/>
              </a:ext>
            </a:extLst>
          </p:cNvPr>
          <p:cNvSpPr txBox="1">
            <a:spLocks/>
          </p:cNvSpPr>
          <p:nvPr/>
        </p:nvSpPr>
        <p:spPr>
          <a:xfrm>
            <a:off x="4212063" y="1516380"/>
            <a:ext cx="7680960" cy="3818994"/>
          </a:xfrm>
          <a:prstGeom prst="rect">
            <a:avLst/>
          </a:prstGeom>
          <a:solidFill>
            <a:srgbClr val="F7FAFB">
              <a:alpha val="74118"/>
            </a:srgbClr>
          </a:solidFill>
        </p:spPr>
        <p:txBody>
          <a:bodyPr lIns="365760" tIns="182880" rIns="365760" bIns="182880">
            <a:spAutoFit/>
          </a:bodyPr>
          <a:lstStyle>
            <a:lvl1pPr marL="0" indent="0" algn="just" defTabSz="914400" rtl="1" eaLnBrk="1" latinLnBrk="0" hangingPunct="1">
              <a:lnSpc>
                <a:spcPct val="150000"/>
              </a:lnSpc>
              <a:spcBef>
                <a:spcPts val="1000"/>
              </a:spcBef>
              <a:buFont typeface="Arial" panose="020B0604020202020204" pitchFamily="34" charset="0"/>
              <a:buNone/>
              <a:defRPr sz="1600" kern="1200">
                <a:solidFill>
                  <a:srgbClr val="002060"/>
                </a:solidFill>
                <a:latin typeface="+mn-lt"/>
                <a:ea typeface="+mn-ea"/>
                <a:cs typeface="B Yekan"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200000"/>
              </a:lnSpc>
            </a:pPr>
            <a:r>
              <a:rPr lang="ar-SA" b="1" dirty="0"/>
              <a:t>مدیریت تغییرات فناوری</a:t>
            </a:r>
            <a:r>
              <a:rPr lang="en-US" dirty="0"/>
              <a:t>: </a:t>
            </a:r>
            <a:r>
              <a:rPr lang="ar-SA" dirty="0"/>
              <a:t>برای کاهش تأثیرات منفی تغییرات فناوری بر ایمنی، لازم است که صنایع پتروشیمی به‌طور منظم تغییرات فناوری را مدیریت کنند. این شامل ارزیابی ریسک‌های مرتبط با تغییرات فناوری، برنامه‌ریزی برای به‌روزرسانی فرآیندها و اجرای اقدامات پیشگیرانه برای کاهش خطرات است</a:t>
            </a:r>
            <a:r>
              <a:rPr lang="en-US" dirty="0"/>
              <a:t>.</a:t>
            </a:r>
            <a:endParaRPr lang="en-US" sz="1400" dirty="0"/>
          </a:p>
          <a:p>
            <a:pPr lvl="1">
              <a:lnSpc>
                <a:spcPct val="200000"/>
              </a:lnSpc>
            </a:pPr>
            <a:r>
              <a:rPr lang="ar-SA" b="1" dirty="0"/>
              <a:t>تست و ارزیابی</a:t>
            </a:r>
            <a:r>
              <a:rPr lang="en-US" dirty="0"/>
              <a:t>: </a:t>
            </a:r>
            <a:r>
              <a:rPr lang="ar-SA" dirty="0"/>
              <a:t>انجام تست‌های منظم و ارزیابی‌های جامع بر روی فناوری‌های جدید و به‌روزرسانی‌های سیستم‌ها می‌تواند به شناسایی مشکلات و ضعف‌ها قبل از ایجاد تأثیرات منفی بر ایمنی کمک کند</a:t>
            </a:r>
            <a:r>
              <a:rPr lang="en-US" dirty="0"/>
              <a:t>.</a:t>
            </a:r>
            <a:endParaRPr lang="en-US" sz="1400" dirty="0"/>
          </a:p>
        </p:txBody>
      </p:sp>
    </p:spTree>
    <p:extLst>
      <p:ext uri="{BB962C8B-B14F-4D97-AF65-F5344CB8AC3E}">
        <p14:creationId xmlns:p14="http://schemas.microsoft.com/office/powerpoint/2010/main" val="26267206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8">
                                            <p:bg/>
                                          </p:spTgt>
                                        </p:tgtEl>
                                        <p:attrNameLst>
                                          <p:attrName>style.visibility</p:attrName>
                                        </p:attrNameLst>
                                      </p:cBhvr>
                                      <p:to>
                                        <p:strVal val="visible"/>
                                      </p:to>
                                    </p:set>
                                    <p:anim calcmode="lin" valueType="num">
                                      <p:cBhvr additive="base">
                                        <p:cTn id="12" dur="500" fill="hold"/>
                                        <p:tgtEl>
                                          <p:spTgt spid="8">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8">
                                            <p:bg/>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 calcmode="lin" valueType="num">
                                      <p:cBhvr additive="base">
                                        <p:cTn id="16"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8">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 calcmode="lin" valueType="num">
                                      <p:cBhvr additive="base">
                                        <p:cTn id="20"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uiExpand="1" build="p" animBg="1">
        <p:tmplLst>
          <p:tmpl>
            <p:tnLst>
              <p:par>
                <p:cTn presetID="2" presetClass="entr" presetSubtype="4" fill="hold" nodeType="click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500" fill="hold"/>
                        <p:tgtEl>
                          <p:spTgt spid="8"/>
                        </p:tgtEl>
                        <p:attrNameLst>
                          <p:attrName>ppt_x</p:attrName>
                        </p:attrNameLst>
                      </p:cBhvr>
                      <p:tavLst>
                        <p:tav tm="0">
                          <p:val>
                            <p:strVal val="#ppt_x"/>
                          </p:val>
                        </p:tav>
                        <p:tav tm="100000">
                          <p:val>
                            <p:strVal val="#ppt_x"/>
                          </p:val>
                        </p:tav>
                      </p:tavLst>
                    </p:anim>
                    <p:anim calcmode="lin" valueType="num">
                      <p:cBhvr additive="base">
                        <p:cTn dur="500" fill="hold"/>
                        <p:tgtEl>
                          <p:spTgt spid="8"/>
                        </p:tgtEl>
                        <p:attrNameLst>
                          <p:attrName>ppt_y</p:attrName>
                        </p:attrNameLst>
                      </p:cBhvr>
                      <p:tavLst>
                        <p:tav tm="0">
                          <p:val>
                            <p:strVal val="1+#ppt_h/2"/>
                          </p:val>
                        </p:tav>
                        <p:tav tm="100000">
                          <p:val>
                            <p:strVal val="#ppt_y"/>
                          </p:val>
                        </p:tav>
                      </p:tavLst>
                    </p:anim>
                  </p:childTnLst>
                </p:cTn>
              </p:par>
            </p:tnLst>
          </p:tmpl>
          <p:tmpl lvl="1">
            <p:tnLst>
              <p:par>
                <p:cTn presetID="2" presetClass="entr" presetSubtype="4" fill="hold" nodeType="click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500" fill="hold"/>
                        <p:tgtEl>
                          <p:spTgt spid="8"/>
                        </p:tgtEl>
                        <p:attrNameLst>
                          <p:attrName>ppt_x</p:attrName>
                        </p:attrNameLst>
                      </p:cBhvr>
                      <p:tavLst>
                        <p:tav tm="0">
                          <p:val>
                            <p:strVal val="#ppt_x"/>
                          </p:val>
                        </p:tav>
                        <p:tav tm="100000">
                          <p:val>
                            <p:strVal val="#ppt_x"/>
                          </p:val>
                        </p:tav>
                      </p:tavLst>
                    </p:anim>
                    <p:anim calcmode="lin" valueType="num">
                      <p:cBhvr additive="base">
                        <p:cTn dur="500" fill="hold"/>
                        <p:tgtEl>
                          <p:spTgt spid="8"/>
                        </p:tgtEl>
                        <p:attrNameLst>
                          <p:attrName>ppt_y</p:attrName>
                        </p:attrNameLst>
                      </p:cBhvr>
                      <p:tavLst>
                        <p:tav tm="0">
                          <p:val>
                            <p:strVal val="1+#ppt_h/2"/>
                          </p:val>
                        </p:tav>
                        <p:tav tm="100000">
                          <p:val>
                            <p:strVal val="#ppt_y"/>
                          </p:val>
                        </p:tav>
                      </p:tavLst>
                    </p:anim>
                  </p:childTnLst>
                </p:cTn>
              </p:par>
            </p:tnLst>
          </p:tmpl>
        </p:tmplLst>
      </p:b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8F9596-BD62-2CAF-53F6-8053B02A44D3}"/>
            </a:ext>
          </a:extLst>
        </p:cNvPr>
        <p:cNvGrpSpPr/>
        <p:nvPr/>
      </p:nvGrpSpPr>
      <p:grpSpPr>
        <a:xfrm>
          <a:off x="0" y="0"/>
          <a:ext cx="0" cy="0"/>
          <a:chOff x="0" y="0"/>
          <a:chExt cx="0" cy="0"/>
        </a:xfrm>
      </p:grpSpPr>
      <p:sp>
        <p:nvSpPr>
          <p:cNvPr id="4" name="Freeform 8">
            <a:extLst>
              <a:ext uri="{FF2B5EF4-FFF2-40B4-BE49-F238E27FC236}">
                <a16:creationId xmlns:a16="http://schemas.microsoft.com/office/drawing/2014/main" id="{D314CF82-E3A4-D090-DCC4-519CDEF8BB58}"/>
              </a:ext>
            </a:extLst>
          </p:cNvPr>
          <p:cNvSpPr/>
          <p:nvPr/>
        </p:nvSpPr>
        <p:spPr>
          <a:xfrm>
            <a:off x="1978336" y="5007"/>
            <a:ext cx="1766515" cy="6856504"/>
          </a:xfrm>
          <a:custGeom>
            <a:avLst/>
            <a:gdLst>
              <a:gd name="connsiteX0" fmla="*/ 4977284 w 5158977"/>
              <a:gd name="connsiteY0" fmla="*/ 3841859 h 9906583"/>
              <a:gd name="connsiteX1" fmla="*/ 3546234 w 5158977"/>
              <a:gd name="connsiteY1" fmla="*/ 0 h 9906583"/>
              <a:gd name="connsiteX2" fmla="*/ 1697343 w 5158977"/>
              <a:gd name="connsiteY2" fmla="*/ 0 h 9906583"/>
              <a:gd name="connsiteX3" fmla="*/ 3353550 w 5158977"/>
              <a:gd name="connsiteY3" fmla="*/ 4447898 h 9906583"/>
              <a:gd name="connsiteX4" fmla="*/ 3206332 w 5158977"/>
              <a:gd name="connsiteY4" fmla="*/ 5517125 h 9906583"/>
              <a:gd name="connsiteX5" fmla="*/ 0 w 5158977"/>
              <a:gd name="connsiteY5" fmla="*/ 9906584 h 9906583"/>
              <a:gd name="connsiteX6" fmla="*/ 2145493 w 5158977"/>
              <a:gd name="connsiteY6" fmla="*/ 9906584 h 9906583"/>
              <a:gd name="connsiteX7" fmla="*/ 4607073 w 5158977"/>
              <a:gd name="connsiteY7" fmla="*/ 6538735 h 9906583"/>
              <a:gd name="connsiteX8" fmla="*/ 4977284 w 5158977"/>
              <a:gd name="connsiteY8" fmla="*/ 3841859 h 9906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58977" h="9906583">
                <a:moveTo>
                  <a:pt x="4977284" y="3841859"/>
                </a:moveTo>
                <a:lnTo>
                  <a:pt x="3546234" y="0"/>
                </a:lnTo>
                <a:lnTo>
                  <a:pt x="1697343" y="0"/>
                </a:lnTo>
                <a:lnTo>
                  <a:pt x="3353550" y="4447898"/>
                </a:lnTo>
                <a:cubicBezTo>
                  <a:pt x="3487779" y="4807193"/>
                  <a:pt x="3431490" y="5207612"/>
                  <a:pt x="3206332" y="5517125"/>
                </a:cubicBezTo>
                <a:lnTo>
                  <a:pt x="0" y="9906584"/>
                </a:lnTo>
                <a:lnTo>
                  <a:pt x="2145493" y="9906584"/>
                </a:lnTo>
                <a:lnTo>
                  <a:pt x="4607073" y="6538735"/>
                </a:lnTo>
                <a:cubicBezTo>
                  <a:pt x="5176462" y="5757377"/>
                  <a:pt x="5315021" y="4748754"/>
                  <a:pt x="4977284" y="3841859"/>
                </a:cubicBezTo>
                <a:close/>
              </a:path>
            </a:pathLst>
          </a:custGeom>
          <a:solidFill>
            <a:schemeClr val="accent6">
              <a:lumMod val="20000"/>
              <a:lumOff val="80000"/>
            </a:schemeClr>
          </a:solidFill>
          <a:ln w="21638" cap="flat">
            <a:noFill/>
            <a:prstDash val="solid"/>
            <a:miter/>
          </a:ln>
        </p:spPr>
        <p:txBody>
          <a:bodyPr rtlCol="0" anchor="ctr"/>
          <a:lstStyle/>
          <a:p>
            <a:endParaRPr lang="en-US" sz="1800">
              <a:latin typeface="Segoe UI" panose="020B0502040204020203" pitchFamily="34" charset="0"/>
            </a:endParaRPr>
          </a:p>
        </p:txBody>
      </p:sp>
      <p:sp>
        <p:nvSpPr>
          <p:cNvPr id="45" name="Freeform 16">
            <a:extLst>
              <a:ext uri="{FF2B5EF4-FFF2-40B4-BE49-F238E27FC236}">
                <a16:creationId xmlns:a16="http://schemas.microsoft.com/office/drawing/2014/main" id="{19458FAA-3ED1-A667-1A8A-777999421A0D}"/>
              </a:ext>
            </a:extLst>
          </p:cNvPr>
          <p:cNvSpPr/>
          <p:nvPr/>
        </p:nvSpPr>
        <p:spPr>
          <a:xfrm>
            <a:off x="-484871" y="39806"/>
            <a:ext cx="4185700" cy="6849386"/>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gradFill flip="none" rotWithShape="1">
            <a:gsLst>
              <a:gs pos="0">
                <a:schemeClr val="tx1">
                  <a:alpha val="50000"/>
                </a:schemeClr>
              </a:gs>
              <a:gs pos="50000">
                <a:schemeClr val="tx1">
                  <a:tint val="44500"/>
                  <a:satMod val="160000"/>
                  <a:alpha val="20000"/>
                </a:schemeClr>
              </a:gs>
              <a:gs pos="100000">
                <a:schemeClr val="tx1">
                  <a:tint val="23500"/>
                  <a:satMod val="160000"/>
                  <a:alpha val="0"/>
                </a:schemeClr>
              </a:gs>
            </a:gsLst>
            <a:lin ang="13500000" scaled="1"/>
            <a:tileRect/>
          </a:gradFill>
          <a:ln w="21638" cap="flat">
            <a:noFill/>
            <a:prstDash val="solid"/>
            <a:miter/>
          </a:ln>
        </p:spPr>
        <p:txBody>
          <a:bodyPr rtlCol="0" anchor="ctr"/>
          <a:lstStyle/>
          <a:p>
            <a:r>
              <a:rPr lang="en-US" dirty="0">
                <a:latin typeface="Segoe UI" panose="020B0502040204020203" pitchFamily="34" charset="0"/>
              </a:rPr>
              <a:t>`</a:t>
            </a:r>
          </a:p>
        </p:txBody>
      </p:sp>
      <p:sp>
        <p:nvSpPr>
          <p:cNvPr id="46" name="Freeform 9">
            <a:extLst>
              <a:ext uri="{FF2B5EF4-FFF2-40B4-BE49-F238E27FC236}">
                <a16:creationId xmlns:a16="http://schemas.microsoft.com/office/drawing/2014/main" id="{770159EB-6E64-1DF2-B8E0-A034096987B0}"/>
              </a:ext>
            </a:extLst>
          </p:cNvPr>
          <p:cNvSpPr/>
          <p:nvPr/>
        </p:nvSpPr>
        <p:spPr>
          <a:xfrm>
            <a:off x="1" y="1492"/>
            <a:ext cx="3470738" cy="6887700"/>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blipFill>
            <a:blip r:embed="rId3">
              <a:extLst>
                <a:ext uri="{28A0092B-C50C-407E-A947-70E740481C1C}">
                  <a14:useLocalDpi xmlns:a14="http://schemas.microsoft.com/office/drawing/2010/main" val="0"/>
                </a:ext>
              </a:extLst>
            </a:blip>
            <a:stretch>
              <a:fillRect/>
            </a:stretch>
          </a:blipFill>
          <a:ln w="21638" cap="flat">
            <a:noFill/>
            <a:prstDash val="solid"/>
            <a:miter/>
          </a:ln>
        </p:spPr>
        <p:txBody>
          <a:bodyPr rtlCol="0" anchor="ctr"/>
          <a:lstStyle/>
          <a:p>
            <a:endParaRPr lang="en-US">
              <a:latin typeface="Segoe UI" panose="020B0502040204020203" pitchFamily="34" charset="0"/>
            </a:endParaRPr>
          </a:p>
        </p:txBody>
      </p:sp>
      <p:grpSp>
        <p:nvGrpSpPr>
          <p:cNvPr id="47" name="Group 46">
            <a:extLst>
              <a:ext uri="{FF2B5EF4-FFF2-40B4-BE49-F238E27FC236}">
                <a16:creationId xmlns:a16="http://schemas.microsoft.com/office/drawing/2014/main" id="{6412B713-6B5C-E413-3BBB-947555FF6ED4}"/>
              </a:ext>
            </a:extLst>
          </p:cNvPr>
          <p:cNvGrpSpPr/>
          <p:nvPr/>
        </p:nvGrpSpPr>
        <p:grpSpPr>
          <a:xfrm rot="17440488">
            <a:off x="3016059" y="4756739"/>
            <a:ext cx="535910" cy="367866"/>
            <a:chOff x="4258714" y="6374966"/>
            <a:chExt cx="535910" cy="367866"/>
          </a:xfrm>
          <a:effectLst>
            <a:outerShdw blurRad="50800" dist="38100" dir="16200000" rotWithShape="0">
              <a:prstClr val="black">
                <a:alpha val="40000"/>
              </a:prstClr>
            </a:outerShdw>
          </a:effectLst>
        </p:grpSpPr>
        <p:grpSp>
          <p:nvGrpSpPr>
            <p:cNvPr id="48" name="Group 47">
              <a:extLst>
                <a:ext uri="{FF2B5EF4-FFF2-40B4-BE49-F238E27FC236}">
                  <a16:creationId xmlns:a16="http://schemas.microsoft.com/office/drawing/2014/main" id="{DB8133B7-87EE-9532-07A3-5B6C74E4E92D}"/>
                </a:ext>
              </a:extLst>
            </p:cNvPr>
            <p:cNvGrpSpPr/>
            <p:nvPr/>
          </p:nvGrpSpPr>
          <p:grpSpPr>
            <a:xfrm>
              <a:off x="4258714" y="6374966"/>
              <a:ext cx="535910" cy="367866"/>
              <a:chOff x="4059069" y="3837925"/>
              <a:chExt cx="1381627" cy="1548586"/>
            </a:xfrm>
          </p:grpSpPr>
          <p:sp>
            <p:nvSpPr>
              <p:cNvPr id="50" name="Arrow: Down 49">
                <a:extLst>
                  <a:ext uri="{FF2B5EF4-FFF2-40B4-BE49-F238E27FC236}">
                    <a16:creationId xmlns:a16="http://schemas.microsoft.com/office/drawing/2014/main" id="{0CBC5DDE-A3ED-5988-DAA6-7F76CA50BA09}"/>
                  </a:ext>
                </a:extLst>
              </p:cNvPr>
              <p:cNvSpPr/>
              <p:nvPr/>
            </p:nvSpPr>
            <p:spPr>
              <a:xfrm flipH="1" flipV="1">
                <a:off x="4319481" y="3837925"/>
                <a:ext cx="1037341" cy="1406423"/>
              </a:xfrm>
              <a:prstGeom prst="downArrow">
                <a:avLst>
                  <a:gd name="adj1" fmla="val 77826"/>
                  <a:gd name="adj2" fmla="val 36957"/>
                </a:avLst>
              </a:prstGeom>
              <a:gradFill flip="none" rotWithShape="1">
                <a:gsLst>
                  <a:gs pos="0">
                    <a:schemeClr val="bg1">
                      <a:alpha val="0"/>
                      <a:lumMod val="0"/>
                      <a:lumOff val="100000"/>
                    </a:schemeClr>
                  </a:gs>
                  <a:gs pos="75500">
                    <a:srgbClr val="808080">
                      <a:alpha val="11000"/>
                    </a:srgbClr>
                  </a:gs>
                  <a:gs pos="27000">
                    <a:schemeClr val="tx1">
                      <a:lumMod val="48000"/>
                      <a:lumOff val="52000"/>
                      <a:alpha val="0"/>
                    </a:schemeClr>
                  </a:gs>
                  <a:gs pos="100000">
                    <a:schemeClr val="bg1">
                      <a:alpha val="0"/>
                      <a:lumMod val="0"/>
                      <a:lumOff val="100000"/>
                    </a:schemeClr>
                  </a:gs>
                  <a:gs pos="55000">
                    <a:schemeClr val="tx1">
                      <a:alpha val="1300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51" name="Group 50">
                <a:extLst>
                  <a:ext uri="{FF2B5EF4-FFF2-40B4-BE49-F238E27FC236}">
                    <a16:creationId xmlns:a16="http://schemas.microsoft.com/office/drawing/2014/main" id="{A59E7DD8-818A-F6B2-9A83-5965D7F8C7A3}"/>
                  </a:ext>
                </a:extLst>
              </p:cNvPr>
              <p:cNvGrpSpPr/>
              <p:nvPr/>
            </p:nvGrpSpPr>
            <p:grpSpPr>
              <a:xfrm>
                <a:off x="4059069" y="3968121"/>
                <a:ext cx="1381627" cy="1418390"/>
                <a:chOff x="4059069" y="3968121"/>
                <a:chExt cx="1381627" cy="1418390"/>
              </a:xfrm>
            </p:grpSpPr>
            <p:sp>
              <p:nvSpPr>
                <p:cNvPr id="52" name="Rectangle 51">
                  <a:extLst>
                    <a:ext uri="{FF2B5EF4-FFF2-40B4-BE49-F238E27FC236}">
                      <a16:creationId xmlns:a16="http://schemas.microsoft.com/office/drawing/2014/main" id="{2977F25F-7458-BA97-C5BE-96CD72A4598A}"/>
                    </a:ext>
                  </a:extLst>
                </p:cNvPr>
                <p:cNvSpPr/>
                <p:nvPr/>
              </p:nvSpPr>
              <p:spPr>
                <a:xfrm flipV="1">
                  <a:off x="4239785" y="5134415"/>
                  <a:ext cx="1037340" cy="25019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3" name="Partial Circle 52">
                  <a:extLst>
                    <a:ext uri="{FF2B5EF4-FFF2-40B4-BE49-F238E27FC236}">
                      <a16:creationId xmlns:a16="http://schemas.microsoft.com/office/drawing/2014/main" id="{7D8F696D-682E-1FBD-1E51-4D669B285A59}"/>
                    </a:ext>
                  </a:extLst>
                </p:cNvPr>
                <p:cNvSpPr/>
                <p:nvPr/>
              </p:nvSpPr>
              <p:spPr>
                <a:xfrm rot="16200000" flipV="1">
                  <a:off x="3981087" y="4957758"/>
                  <a:ext cx="506734"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54" name="Partial Circle 53">
                  <a:extLst>
                    <a:ext uri="{FF2B5EF4-FFF2-40B4-BE49-F238E27FC236}">
                      <a16:creationId xmlns:a16="http://schemas.microsoft.com/office/drawing/2014/main" id="{D0B2605C-0ABD-28F8-DEA4-9E5DF57095B1}"/>
                    </a:ext>
                  </a:extLst>
                </p:cNvPr>
                <p:cNvSpPr/>
                <p:nvPr/>
              </p:nvSpPr>
              <p:spPr>
                <a:xfrm rot="16200000" flipV="1">
                  <a:off x="5011944" y="4957759"/>
                  <a:ext cx="506735"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5" name="Arrow: Down 54">
                  <a:extLst>
                    <a:ext uri="{FF2B5EF4-FFF2-40B4-BE49-F238E27FC236}">
                      <a16:creationId xmlns:a16="http://schemas.microsoft.com/office/drawing/2014/main" id="{F2ECE781-4263-983A-6619-4F8F1D4F460A}"/>
                    </a:ext>
                  </a:extLst>
                </p:cNvPr>
                <p:cNvSpPr/>
                <p:nvPr/>
              </p:nvSpPr>
              <p:spPr>
                <a:xfrm flipV="1">
                  <a:off x="4308046" y="3968121"/>
                  <a:ext cx="876300" cy="1188084"/>
                </a:xfrm>
                <a:prstGeom prst="downArrow">
                  <a:avLst>
                    <a:gd name="adj1" fmla="val 77826"/>
                    <a:gd name="adj2" fmla="val 36957"/>
                  </a:avLst>
                </a:prstGeom>
                <a:solidFill>
                  <a:schemeClr val="accent6">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sp>
          <p:nvSpPr>
            <p:cNvPr id="49" name="Rectangle 48">
              <a:extLst>
                <a:ext uri="{FF2B5EF4-FFF2-40B4-BE49-F238E27FC236}">
                  <a16:creationId xmlns:a16="http://schemas.microsoft.com/office/drawing/2014/main" id="{06879029-C639-E546-52A1-59C78BA142E6}"/>
                </a:ext>
              </a:extLst>
            </p:cNvPr>
            <p:cNvSpPr/>
            <p:nvPr/>
          </p:nvSpPr>
          <p:spPr>
            <a:xfrm flipV="1">
              <a:off x="4394772" y="6548286"/>
              <a:ext cx="264045" cy="157219"/>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FD92486C-6609-075C-C81C-986A9BA4B096}"/>
              </a:ext>
            </a:extLst>
          </p:cNvPr>
          <p:cNvGrpSpPr/>
          <p:nvPr/>
        </p:nvGrpSpPr>
        <p:grpSpPr>
          <a:xfrm>
            <a:off x="271957" y="4339686"/>
            <a:ext cx="2089404" cy="469189"/>
            <a:chOff x="3893497" y="799348"/>
            <a:chExt cx="4614250" cy="1174504"/>
          </a:xfrm>
        </p:grpSpPr>
        <p:sp>
          <p:nvSpPr>
            <p:cNvPr id="57" name="Freeform 37">
              <a:extLst>
                <a:ext uri="{FF2B5EF4-FFF2-40B4-BE49-F238E27FC236}">
                  <a16:creationId xmlns:a16="http://schemas.microsoft.com/office/drawing/2014/main" id="{08A79ACE-23DF-D1EF-D129-E7DC58ADCD38}"/>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58" name="Picture 57">
              <a:extLst>
                <a:ext uri="{FF2B5EF4-FFF2-40B4-BE49-F238E27FC236}">
                  <a16:creationId xmlns:a16="http://schemas.microsoft.com/office/drawing/2014/main" id="{5E1517B0-0934-F4E6-24B6-7846EA81BBD0}"/>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59" name="Picture 58">
              <a:extLst>
                <a:ext uri="{FF2B5EF4-FFF2-40B4-BE49-F238E27FC236}">
                  <a16:creationId xmlns:a16="http://schemas.microsoft.com/office/drawing/2014/main" id="{5475DDF2-3665-DC98-8513-7DBA79369A53}"/>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60" name="Freeform 40">
              <a:extLst>
                <a:ext uri="{FF2B5EF4-FFF2-40B4-BE49-F238E27FC236}">
                  <a16:creationId xmlns:a16="http://schemas.microsoft.com/office/drawing/2014/main" id="{F15230C3-E2FE-60BB-32E5-D8F19DED5097}"/>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5">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61" name="Rectangle 60">
              <a:extLst>
                <a:ext uri="{FF2B5EF4-FFF2-40B4-BE49-F238E27FC236}">
                  <a16:creationId xmlns:a16="http://schemas.microsoft.com/office/drawing/2014/main" id="{7D792C17-D0EC-64B1-0AFC-9BDEE7156012}"/>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منابع </a:t>
              </a:r>
              <a:endParaRPr lang="en-US" sz="1400" b="1" dirty="0">
                <a:cs typeface="B Zar" panose="00000400000000000000" pitchFamily="2" charset="-78"/>
              </a:endParaRPr>
            </a:p>
          </p:txBody>
        </p:sp>
      </p:grpSp>
      <p:grpSp>
        <p:nvGrpSpPr>
          <p:cNvPr id="62" name="Group 61">
            <a:extLst>
              <a:ext uri="{FF2B5EF4-FFF2-40B4-BE49-F238E27FC236}">
                <a16:creationId xmlns:a16="http://schemas.microsoft.com/office/drawing/2014/main" id="{F95A132A-E76D-C035-7697-E6410F7B8389}"/>
              </a:ext>
            </a:extLst>
          </p:cNvPr>
          <p:cNvGrpSpPr/>
          <p:nvPr/>
        </p:nvGrpSpPr>
        <p:grpSpPr>
          <a:xfrm>
            <a:off x="271955" y="3201270"/>
            <a:ext cx="2072082" cy="684632"/>
            <a:chOff x="3893497" y="799348"/>
            <a:chExt cx="4614250" cy="1713815"/>
          </a:xfrm>
        </p:grpSpPr>
        <p:sp>
          <p:nvSpPr>
            <p:cNvPr id="63" name="Freeform 37">
              <a:extLst>
                <a:ext uri="{FF2B5EF4-FFF2-40B4-BE49-F238E27FC236}">
                  <a16:creationId xmlns:a16="http://schemas.microsoft.com/office/drawing/2014/main" id="{199FE52D-E737-C0B3-C343-A0BDCD30D57F}"/>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64" name="Picture 63">
              <a:extLst>
                <a:ext uri="{FF2B5EF4-FFF2-40B4-BE49-F238E27FC236}">
                  <a16:creationId xmlns:a16="http://schemas.microsoft.com/office/drawing/2014/main" id="{4EBAC99C-86D7-7135-B19A-3767A2854116}"/>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65" name="Picture 64">
              <a:extLst>
                <a:ext uri="{FF2B5EF4-FFF2-40B4-BE49-F238E27FC236}">
                  <a16:creationId xmlns:a16="http://schemas.microsoft.com/office/drawing/2014/main" id="{FE5E2203-0EDE-8700-458A-C039E2AC8A6C}"/>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66" name="Freeform 40">
              <a:extLst>
                <a:ext uri="{FF2B5EF4-FFF2-40B4-BE49-F238E27FC236}">
                  <a16:creationId xmlns:a16="http://schemas.microsoft.com/office/drawing/2014/main" id="{2FB04C37-4D0B-CEDE-3E03-7F96B062A105}"/>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6">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67" name="Rectangle 66">
              <a:extLst>
                <a:ext uri="{FF2B5EF4-FFF2-40B4-BE49-F238E27FC236}">
                  <a16:creationId xmlns:a16="http://schemas.microsoft.com/office/drawing/2014/main" id="{D9BB5CE4-2835-DFDA-C04B-59CD081B9707}"/>
                </a:ext>
              </a:extLst>
            </p:cNvPr>
            <p:cNvSpPr/>
            <p:nvPr/>
          </p:nvSpPr>
          <p:spPr>
            <a:xfrm>
              <a:off x="5728292" y="1203405"/>
              <a:ext cx="2741197" cy="1309758"/>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نتیجه گیری</a:t>
              </a:r>
              <a:endParaRPr lang="en-US" sz="1400" b="1" dirty="0">
                <a:cs typeface="B Zar" panose="00000400000000000000" pitchFamily="2" charset="-78"/>
              </a:endParaRPr>
            </a:p>
          </p:txBody>
        </p:sp>
      </p:grpSp>
      <p:grpSp>
        <p:nvGrpSpPr>
          <p:cNvPr id="68" name="Group 67">
            <a:extLst>
              <a:ext uri="{FF2B5EF4-FFF2-40B4-BE49-F238E27FC236}">
                <a16:creationId xmlns:a16="http://schemas.microsoft.com/office/drawing/2014/main" id="{AF8A0432-1C45-1384-D808-17343EB0EABD}"/>
              </a:ext>
            </a:extLst>
          </p:cNvPr>
          <p:cNvGrpSpPr/>
          <p:nvPr/>
        </p:nvGrpSpPr>
        <p:grpSpPr>
          <a:xfrm>
            <a:off x="271957" y="2062854"/>
            <a:ext cx="2072080" cy="469189"/>
            <a:chOff x="3893497" y="799348"/>
            <a:chExt cx="4614250" cy="1174504"/>
          </a:xfrm>
        </p:grpSpPr>
        <p:sp>
          <p:nvSpPr>
            <p:cNvPr id="69" name="Freeform 37">
              <a:extLst>
                <a:ext uri="{FF2B5EF4-FFF2-40B4-BE49-F238E27FC236}">
                  <a16:creationId xmlns:a16="http://schemas.microsoft.com/office/drawing/2014/main" id="{A2BAE365-A332-F5E8-C400-8655D6950E4E}"/>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0" name="Picture 69">
              <a:extLst>
                <a:ext uri="{FF2B5EF4-FFF2-40B4-BE49-F238E27FC236}">
                  <a16:creationId xmlns:a16="http://schemas.microsoft.com/office/drawing/2014/main" id="{D1151AFE-B81E-2EF2-DB5D-4DCC88059AD6}"/>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71" name="Picture 70">
              <a:extLst>
                <a:ext uri="{FF2B5EF4-FFF2-40B4-BE49-F238E27FC236}">
                  <a16:creationId xmlns:a16="http://schemas.microsoft.com/office/drawing/2014/main" id="{F6AA305F-FF23-4961-17D3-0103ACA1063A}"/>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72" name="Freeform 40">
              <a:extLst>
                <a:ext uri="{FF2B5EF4-FFF2-40B4-BE49-F238E27FC236}">
                  <a16:creationId xmlns:a16="http://schemas.microsoft.com/office/drawing/2014/main" id="{AB367551-06E0-0922-309E-C0E4EAE0F54E}"/>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7">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73" name="Rectangle 72">
              <a:extLst>
                <a:ext uri="{FF2B5EF4-FFF2-40B4-BE49-F238E27FC236}">
                  <a16:creationId xmlns:a16="http://schemas.microsoft.com/office/drawing/2014/main" id="{864BCA27-B3CD-13FB-20A5-9B5C40E7F311}"/>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بررسی </a:t>
              </a:r>
              <a:endParaRPr lang="en-US" sz="1400" b="1" dirty="0">
                <a:cs typeface="B Zar" panose="00000400000000000000" pitchFamily="2" charset="-78"/>
              </a:endParaRPr>
            </a:p>
          </p:txBody>
        </p:sp>
      </p:grpSp>
      <p:grpSp>
        <p:nvGrpSpPr>
          <p:cNvPr id="74" name="Group 73">
            <a:extLst>
              <a:ext uri="{FF2B5EF4-FFF2-40B4-BE49-F238E27FC236}">
                <a16:creationId xmlns:a16="http://schemas.microsoft.com/office/drawing/2014/main" id="{8090CB68-B715-0A0D-A273-324AAEB3576A}"/>
              </a:ext>
            </a:extLst>
          </p:cNvPr>
          <p:cNvGrpSpPr/>
          <p:nvPr/>
        </p:nvGrpSpPr>
        <p:grpSpPr>
          <a:xfrm>
            <a:off x="271956" y="919266"/>
            <a:ext cx="2089405" cy="469189"/>
            <a:chOff x="3893497" y="799348"/>
            <a:chExt cx="4614250" cy="1174504"/>
          </a:xfrm>
        </p:grpSpPr>
        <p:sp>
          <p:nvSpPr>
            <p:cNvPr id="75" name="Freeform 37">
              <a:extLst>
                <a:ext uri="{FF2B5EF4-FFF2-40B4-BE49-F238E27FC236}">
                  <a16:creationId xmlns:a16="http://schemas.microsoft.com/office/drawing/2014/main" id="{6B0C49DD-8C60-A838-00A7-7D0ED48BF963}"/>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6" name="Picture 75">
              <a:extLst>
                <a:ext uri="{FF2B5EF4-FFF2-40B4-BE49-F238E27FC236}">
                  <a16:creationId xmlns:a16="http://schemas.microsoft.com/office/drawing/2014/main" id="{56FCC35E-8414-48DE-EF74-CC729AFBA70E}"/>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77" name="Picture 76">
              <a:extLst>
                <a:ext uri="{FF2B5EF4-FFF2-40B4-BE49-F238E27FC236}">
                  <a16:creationId xmlns:a16="http://schemas.microsoft.com/office/drawing/2014/main" id="{35C8BC6F-6910-C87F-88E3-C956A1B8C0EA}"/>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78" name="Freeform 40">
              <a:extLst>
                <a:ext uri="{FF2B5EF4-FFF2-40B4-BE49-F238E27FC236}">
                  <a16:creationId xmlns:a16="http://schemas.microsoft.com/office/drawing/2014/main" id="{26C8923D-78E4-ECFD-FCE1-7AF553F256E7}"/>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8">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79" name="Rectangle 78">
              <a:extLst>
                <a:ext uri="{FF2B5EF4-FFF2-40B4-BE49-F238E27FC236}">
                  <a16:creationId xmlns:a16="http://schemas.microsoft.com/office/drawing/2014/main" id="{DF2BFD71-7724-319A-106D-7D0DDF1C581D}"/>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مقدمه </a:t>
              </a:r>
              <a:endParaRPr lang="en-US" sz="1400" b="1" dirty="0">
                <a:cs typeface="B Zar" panose="00000400000000000000" pitchFamily="2" charset="-78"/>
              </a:endParaRPr>
            </a:p>
          </p:txBody>
        </p:sp>
      </p:grpSp>
      <p:sp>
        <p:nvSpPr>
          <p:cNvPr id="3" name="Slide Number Placeholder 63">
            <a:extLst>
              <a:ext uri="{FF2B5EF4-FFF2-40B4-BE49-F238E27FC236}">
                <a16:creationId xmlns:a16="http://schemas.microsoft.com/office/drawing/2014/main" id="{6AA688EA-1415-7521-61AB-D8CBB35B7F0D}"/>
              </a:ext>
            </a:extLst>
          </p:cNvPr>
          <p:cNvSpPr>
            <a:spLocks noGrp="1"/>
          </p:cNvSpPr>
          <p:nvPr>
            <p:ph type="sldNum" sz="quarter" idx="12"/>
          </p:nvPr>
        </p:nvSpPr>
        <p:spPr>
          <a:xfrm rot="1194374">
            <a:off x="3144563" y="4761009"/>
            <a:ext cx="380151" cy="365125"/>
          </a:xfrm>
        </p:spPr>
        <p:txBody>
          <a:bodyPr/>
          <a:lstStyle/>
          <a:p>
            <a:fld id="{9237C7AA-A612-46DF-B9EB-0C33C0BC77F5}" type="slidenum">
              <a:rPr lang="en-US" smtClean="0">
                <a:solidFill>
                  <a:schemeClr val="bg1"/>
                </a:solidFill>
              </a:rPr>
              <a:t>11</a:t>
            </a:fld>
            <a:endParaRPr lang="en-US" dirty="0">
              <a:solidFill>
                <a:schemeClr val="bg1"/>
              </a:solidFill>
            </a:endParaRPr>
          </a:p>
        </p:txBody>
      </p:sp>
      <p:sp>
        <p:nvSpPr>
          <p:cNvPr id="2" name="Text Placeholder 5">
            <a:extLst>
              <a:ext uri="{FF2B5EF4-FFF2-40B4-BE49-F238E27FC236}">
                <a16:creationId xmlns:a16="http://schemas.microsoft.com/office/drawing/2014/main" id="{14F20747-6B8B-293C-258F-E021C756B9E8}"/>
              </a:ext>
            </a:extLst>
          </p:cNvPr>
          <p:cNvSpPr txBox="1">
            <a:spLocks/>
          </p:cNvSpPr>
          <p:nvPr/>
        </p:nvSpPr>
        <p:spPr>
          <a:xfrm>
            <a:off x="4185701" y="476011"/>
            <a:ext cx="7680960" cy="684213"/>
          </a:xfrm>
          <a:prstGeom prst="rect">
            <a:avLst/>
          </a:prstGeom>
        </p:spPr>
        <p:txBody>
          <a:bodyPr vert="horz" lIns="91440" tIns="45720" rIns="91440" bIns="45720" rtlCol="0" anchor="ctr">
            <a:noAutofit/>
          </a:bodyPr>
          <a:lstStyle>
            <a:lvl1pPr marL="0" indent="0" algn="ctr" defTabSz="914400" rtl="1" eaLnBrk="1" latinLnBrk="0" hangingPunct="1">
              <a:lnSpc>
                <a:spcPct val="150000"/>
              </a:lnSpc>
              <a:spcBef>
                <a:spcPts val="1000"/>
              </a:spcBef>
              <a:buFont typeface="Arial" panose="020B0604020202020204" pitchFamily="34" charset="0"/>
              <a:buNone/>
              <a:defRPr sz="2000" b="0" kern="1200">
                <a:solidFill>
                  <a:srgbClr val="002060"/>
                </a:solidFill>
                <a:latin typeface="+mn-lt"/>
                <a:ea typeface="+mn-ea"/>
                <a:cs typeface="B Farnaz"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200000"/>
              </a:lnSpc>
            </a:pPr>
            <a:r>
              <a:rPr lang="ar-SA" b="1" dirty="0"/>
              <a:t>بهبود ایمنی از طریق نوآوری‌های فناوری</a:t>
            </a:r>
            <a:endParaRPr lang="en-US" sz="1600" dirty="0"/>
          </a:p>
        </p:txBody>
      </p:sp>
      <p:sp>
        <p:nvSpPr>
          <p:cNvPr id="8" name="Text Placeholder 5">
            <a:extLst>
              <a:ext uri="{FF2B5EF4-FFF2-40B4-BE49-F238E27FC236}">
                <a16:creationId xmlns:a16="http://schemas.microsoft.com/office/drawing/2014/main" id="{18F35699-8B6B-D7E5-31F0-F1AF9B9AC11D}"/>
              </a:ext>
            </a:extLst>
          </p:cNvPr>
          <p:cNvSpPr txBox="1">
            <a:spLocks/>
          </p:cNvSpPr>
          <p:nvPr/>
        </p:nvSpPr>
        <p:spPr>
          <a:xfrm>
            <a:off x="4212063" y="1516380"/>
            <a:ext cx="7680960" cy="3818994"/>
          </a:xfrm>
          <a:prstGeom prst="rect">
            <a:avLst/>
          </a:prstGeom>
          <a:solidFill>
            <a:srgbClr val="F7FAFB">
              <a:alpha val="74118"/>
            </a:srgbClr>
          </a:solidFill>
        </p:spPr>
        <p:txBody>
          <a:bodyPr lIns="365760" tIns="182880" rIns="365760" bIns="182880">
            <a:spAutoFit/>
          </a:bodyPr>
          <a:lstStyle>
            <a:lvl1pPr marL="0" indent="0" algn="just" defTabSz="914400" rtl="1" eaLnBrk="1" latinLnBrk="0" hangingPunct="1">
              <a:lnSpc>
                <a:spcPct val="150000"/>
              </a:lnSpc>
              <a:spcBef>
                <a:spcPts val="1000"/>
              </a:spcBef>
              <a:buFont typeface="Arial" panose="020B0604020202020204" pitchFamily="34" charset="0"/>
              <a:buNone/>
              <a:defRPr sz="1600" kern="1200">
                <a:solidFill>
                  <a:srgbClr val="002060"/>
                </a:solidFill>
                <a:latin typeface="+mn-lt"/>
                <a:ea typeface="+mn-ea"/>
                <a:cs typeface="B Yekan"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200000"/>
              </a:lnSpc>
            </a:pPr>
            <a:r>
              <a:rPr lang="ar-SA" b="1" dirty="0"/>
              <a:t>فناوری‌های سبز و پایدار</a:t>
            </a:r>
            <a:r>
              <a:rPr lang="en-US" dirty="0"/>
              <a:t>: </a:t>
            </a:r>
            <a:r>
              <a:rPr lang="ar-SA" dirty="0"/>
              <a:t>استفاده از فناوری‌های سبز و پایدار در صنعت پتروشیمی می‌تواند به کاهش اثرات زیست‌محیطی و بهبود ایمنی کمک کند. این شامل استفاده از مواد کم‌خطر، بهینه‌سازی فرآیندهای تولید و کاهش مصرف انرژی است</a:t>
            </a:r>
            <a:r>
              <a:rPr lang="en-US" dirty="0"/>
              <a:t>.</a:t>
            </a:r>
            <a:endParaRPr lang="en-US" sz="1400" dirty="0"/>
          </a:p>
          <a:p>
            <a:pPr lvl="1">
              <a:lnSpc>
                <a:spcPct val="200000"/>
              </a:lnSpc>
            </a:pPr>
            <a:r>
              <a:rPr lang="ar-SA" b="1" dirty="0"/>
              <a:t>پیشرفت‌های علمی و تحقیق و توسعه</a:t>
            </a:r>
            <a:r>
              <a:rPr lang="en-US" dirty="0"/>
              <a:t>: </a:t>
            </a:r>
            <a:r>
              <a:rPr lang="ar-SA" dirty="0"/>
              <a:t>سرمایه‌گذاری در تحقیق و توسعه برای ایجاد فناوری‌های جدید و بهبود فرآیندهای موجود می‌تواند به ارتقاء ایمنی و بهبود عملکرد در صنایع پتروشیمی کمک کند. این شامل تحقیق در زمینه مواد جدید، تکنولوژی‌های خنک‌کننده و سیستم‌های مدیریت بحران است</a:t>
            </a:r>
            <a:r>
              <a:rPr lang="en-US" dirty="0"/>
              <a:t>.</a:t>
            </a:r>
            <a:endParaRPr lang="en-US" sz="1400" dirty="0"/>
          </a:p>
        </p:txBody>
      </p:sp>
    </p:spTree>
    <p:extLst>
      <p:ext uri="{BB962C8B-B14F-4D97-AF65-F5344CB8AC3E}">
        <p14:creationId xmlns:p14="http://schemas.microsoft.com/office/powerpoint/2010/main" val="5609969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8">
                                            <p:bg/>
                                          </p:spTgt>
                                        </p:tgtEl>
                                        <p:attrNameLst>
                                          <p:attrName>style.visibility</p:attrName>
                                        </p:attrNameLst>
                                      </p:cBhvr>
                                      <p:to>
                                        <p:strVal val="visible"/>
                                      </p:to>
                                    </p:set>
                                    <p:anim calcmode="lin" valueType="num">
                                      <p:cBhvr additive="base">
                                        <p:cTn id="12" dur="500" fill="hold"/>
                                        <p:tgtEl>
                                          <p:spTgt spid="8">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8">
                                            <p:bg/>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 calcmode="lin" valueType="num">
                                      <p:cBhvr additive="base">
                                        <p:cTn id="16"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8">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 calcmode="lin" valueType="num">
                                      <p:cBhvr additive="base">
                                        <p:cTn id="20"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uiExpand="1" build="p" animBg="1">
        <p:tmplLst>
          <p:tmpl>
            <p:tnLst>
              <p:par>
                <p:cTn presetID="2" presetClass="entr" presetSubtype="4" fill="hold" nodeType="click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500" fill="hold"/>
                        <p:tgtEl>
                          <p:spTgt spid="8"/>
                        </p:tgtEl>
                        <p:attrNameLst>
                          <p:attrName>ppt_x</p:attrName>
                        </p:attrNameLst>
                      </p:cBhvr>
                      <p:tavLst>
                        <p:tav tm="0">
                          <p:val>
                            <p:strVal val="#ppt_x"/>
                          </p:val>
                        </p:tav>
                        <p:tav tm="100000">
                          <p:val>
                            <p:strVal val="#ppt_x"/>
                          </p:val>
                        </p:tav>
                      </p:tavLst>
                    </p:anim>
                    <p:anim calcmode="lin" valueType="num">
                      <p:cBhvr additive="base">
                        <p:cTn dur="500" fill="hold"/>
                        <p:tgtEl>
                          <p:spTgt spid="8"/>
                        </p:tgtEl>
                        <p:attrNameLst>
                          <p:attrName>ppt_y</p:attrName>
                        </p:attrNameLst>
                      </p:cBhvr>
                      <p:tavLst>
                        <p:tav tm="0">
                          <p:val>
                            <p:strVal val="1+#ppt_h/2"/>
                          </p:val>
                        </p:tav>
                        <p:tav tm="100000">
                          <p:val>
                            <p:strVal val="#ppt_y"/>
                          </p:val>
                        </p:tav>
                      </p:tavLst>
                    </p:anim>
                  </p:childTnLst>
                </p:cTn>
              </p:par>
            </p:tnLst>
          </p:tmpl>
          <p:tmpl lvl="1">
            <p:tnLst>
              <p:par>
                <p:cTn presetID="2" presetClass="entr" presetSubtype="4" fill="hold" nodeType="click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500" fill="hold"/>
                        <p:tgtEl>
                          <p:spTgt spid="8"/>
                        </p:tgtEl>
                        <p:attrNameLst>
                          <p:attrName>ppt_x</p:attrName>
                        </p:attrNameLst>
                      </p:cBhvr>
                      <p:tavLst>
                        <p:tav tm="0">
                          <p:val>
                            <p:strVal val="#ppt_x"/>
                          </p:val>
                        </p:tav>
                        <p:tav tm="100000">
                          <p:val>
                            <p:strVal val="#ppt_x"/>
                          </p:val>
                        </p:tav>
                      </p:tavLst>
                    </p:anim>
                    <p:anim calcmode="lin" valueType="num">
                      <p:cBhvr additive="base">
                        <p:cTn dur="500" fill="hold"/>
                        <p:tgtEl>
                          <p:spTgt spid="8"/>
                        </p:tgtEl>
                        <p:attrNameLst>
                          <p:attrName>ppt_y</p:attrName>
                        </p:attrNameLst>
                      </p:cBhvr>
                      <p:tavLst>
                        <p:tav tm="0">
                          <p:val>
                            <p:strVal val="1+#ppt_h/2"/>
                          </p:val>
                        </p:tav>
                        <p:tav tm="100000">
                          <p:val>
                            <p:strVal val="#ppt_y"/>
                          </p:val>
                        </p:tav>
                      </p:tavLst>
                    </p:anim>
                  </p:childTnLst>
                </p:cTn>
              </p:par>
            </p:tnLst>
          </p:tmpl>
        </p:tmplLst>
      </p:b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90F432-B358-30E5-332E-099599DA324B}"/>
            </a:ext>
          </a:extLst>
        </p:cNvPr>
        <p:cNvGrpSpPr/>
        <p:nvPr/>
      </p:nvGrpSpPr>
      <p:grpSpPr>
        <a:xfrm>
          <a:off x="0" y="0"/>
          <a:ext cx="0" cy="0"/>
          <a:chOff x="0" y="0"/>
          <a:chExt cx="0" cy="0"/>
        </a:xfrm>
      </p:grpSpPr>
      <p:sp>
        <p:nvSpPr>
          <p:cNvPr id="44" name="Freeform 8">
            <a:extLst>
              <a:ext uri="{FF2B5EF4-FFF2-40B4-BE49-F238E27FC236}">
                <a16:creationId xmlns:a16="http://schemas.microsoft.com/office/drawing/2014/main" id="{93787DD0-7A8B-BE42-3626-9CAA87B85C28}"/>
              </a:ext>
            </a:extLst>
          </p:cNvPr>
          <p:cNvSpPr/>
          <p:nvPr/>
        </p:nvSpPr>
        <p:spPr>
          <a:xfrm>
            <a:off x="1978336" y="5007"/>
            <a:ext cx="1766515" cy="6856504"/>
          </a:xfrm>
          <a:custGeom>
            <a:avLst/>
            <a:gdLst>
              <a:gd name="connsiteX0" fmla="*/ 4977284 w 5158977"/>
              <a:gd name="connsiteY0" fmla="*/ 3841859 h 9906583"/>
              <a:gd name="connsiteX1" fmla="*/ 3546234 w 5158977"/>
              <a:gd name="connsiteY1" fmla="*/ 0 h 9906583"/>
              <a:gd name="connsiteX2" fmla="*/ 1697343 w 5158977"/>
              <a:gd name="connsiteY2" fmla="*/ 0 h 9906583"/>
              <a:gd name="connsiteX3" fmla="*/ 3353550 w 5158977"/>
              <a:gd name="connsiteY3" fmla="*/ 4447898 h 9906583"/>
              <a:gd name="connsiteX4" fmla="*/ 3206332 w 5158977"/>
              <a:gd name="connsiteY4" fmla="*/ 5517125 h 9906583"/>
              <a:gd name="connsiteX5" fmla="*/ 0 w 5158977"/>
              <a:gd name="connsiteY5" fmla="*/ 9906584 h 9906583"/>
              <a:gd name="connsiteX6" fmla="*/ 2145493 w 5158977"/>
              <a:gd name="connsiteY6" fmla="*/ 9906584 h 9906583"/>
              <a:gd name="connsiteX7" fmla="*/ 4607073 w 5158977"/>
              <a:gd name="connsiteY7" fmla="*/ 6538735 h 9906583"/>
              <a:gd name="connsiteX8" fmla="*/ 4977284 w 5158977"/>
              <a:gd name="connsiteY8" fmla="*/ 3841859 h 9906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58977" h="9906583">
                <a:moveTo>
                  <a:pt x="4977284" y="3841859"/>
                </a:moveTo>
                <a:lnTo>
                  <a:pt x="3546234" y="0"/>
                </a:lnTo>
                <a:lnTo>
                  <a:pt x="1697343" y="0"/>
                </a:lnTo>
                <a:lnTo>
                  <a:pt x="3353550" y="4447898"/>
                </a:lnTo>
                <a:cubicBezTo>
                  <a:pt x="3487779" y="4807193"/>
                  <a:pt x="3431490" y="5207612"/>
                  <a:pt x="3206332" y="5517125"/>
                </a:cubicBezTo>
                <a:lnTo>
                  <a:pt x="0" y="9906584"/>
                </a:lnTo>
                <a:lnTo>
                  <a:pt x="2145493" y="9906584"/>
                </a:lnTo>
                <a:lnTo>
                  <a:pt x="4607073" y="6538735"/>
                </a:lnTo>
                <a:cubicBezTo>
                  <a:pt x="5176462" y="5757377"/>
                  <a:pt x="5315021" y="4748754"/>
                  <a:pt x="4977284" y="3841859"/>
                </a:cubicBezTo>
                <a:close/>
              </a:path>
            </a:pathLst>
          </a:custGeom>
          <a:solidFill>
            <a:schemeClr val="accent6">
              <a:lumMod val="20000"/>
              <a:lumOff val="80000"/>
            </a:schemeClr>
          </a:solidFill>
          <a:ln w="21638" cap="flat">
            <a:noFill/>
            <a:prstDash val="solid"/>
            <a:miter/>
          </a:ln>
        </p:spPr>
        <p:txBody>
          <a:bodyPr rtlCol="0" anchor="ctr"/>
          <a:lstStyle/>
          <a:p>
            <a:endParaRPr lang="en-US" sz="1800">
              <a:latin typeface="Segoe UI" panose="020B0502040204020203" pitchFamily="34" charset="0"/>
            </a:endParaRPr>
          </a:p>
        </p:txBody>
      </p:sp>
      <p:sp>
        <p:nvSpPr>
          <p:cNvPr id="45" name="Freeform 16">
            <a:extLst>
              <a:ext uri="{FF2B5EF4-FFF2-40B4-BE49-F238E27FC236}">
                <a16:creationId xmlns:a16="http://schemas.microsoft.com/office/drawing/2014/main" id="{D49D559B-C70B-3BB3-DF5E-B1CCFE60632C}"/>
              </a:ext>
            </a:extLst>
          </p:cNvPr>
          <p:cNvSpPr/>
          <p:nvPr/>
        </p:nvSpPr>
        <p:spPr>
          <a:xfrm>
            <a:off x="-484871" y="39806"/>
            <a:ext cx="4185700" cy="6849386"/>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gradFill flip="none" rotWithShape="1">
            <a:gsLst>
              <a:gs pos="0">
                <a:schemeClr val="tx1">
                  <a:alpha val="50000"/>
                </a:schemeClr>
              </a:gs>
              <a:gs pos="50000">
                <a:schemeClr val="tx1">
                  <a:tint val="44500"/>
                  <a:satMod val="160000"/>
                  <a:alpha val="20000"/>
                </a:schemeClr>
              </a:gs>
              <a:gs pos="100000">
                <a:schemeClr val="tx1">
                  <a:tint val="23500"/>
                  <a:satMod val="160000"/>
                  <a:alpha val="0"/>
                </a:schemeClr>
              </a:gs>
            </a:gsLst>
            <a:lin ang="13500000" scaled="1"/>
            <a:tileRect/>
          </a:gradFill>
          <a:ln w="21638" cap="flat">
            <a:noFill/>
            <a:prstDash val="solid"/>
            <a:miter/>
          </a:ln>
        </p:spPr>
        <p:txBody>
          <a:bodyPr rtlCol="0" anchor="ctr"/>
          <a:lstStyle/>
          <a:p>
            <a:r>
              <a:rPr lang="en-US" dirty="0">
                <a:latin typeface="Segoe UI" panose="020B0502040204020203" pitchFamily="34" charset="0"/>
              </a:rPr>
              <a:t>`</a:t>
            </a:r>
          </a:p>
        </p:txBody>
      </p:sp>
      <p:sp>
        <p:nvSpPr>
          <p:cNvPr id="46" name="Freeform 9">
            <a:extLst>
              <a:ext uri="{FF2B5EF4-FFF2-40B4-BE49-F238E27FC236}">
                <a16:creationId xmlns:a16="http://schemas.microsoft.com/office/drawing/2014/main" id="{5D103439-896F-1652-F728-BEF2B90E115E}"/>
              </a:ext>
            </a:extLst>
          </p:cNvPr>
          <p:cNvSpPr/>
          <p:nvPr/>
        </p:nvSpPr>
        <p:spPr>
          <a:xfrm>
            <a:off x="1" y="1492"/>
            <a:ext cx="3470738" cy="6856508"/>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blipFill>
            <a:blip r:embed="rId3">
              <a:extLst>
                <a:ext uri="{28A0092B-C50C-407E-A947-70E740481C1C}">
                  <a14:useLocalDpi xmlns:a14="http://schemas.microsoft.com/office/drawing/2010/main" val="0"/>
                </a:ext>
              </a:extLst>
            </a:blip>
            <a:stretch>
              <a:fillRect/>
            </a:stretch>
          </a:blipFill>
          <a:ln w="21638" cap="flat">
            <a:noFill/>
            <a:prstDash val="solid"/>
            <a:miter/>
          </a:ln>
        </p:spPr>
        <p:txBody>
          <a:bodyPr rtlCol="0" anchor="ctr"/>
          <a:lstStyle/>
          <a:p>
            <a:endParaRPr lang="en-US">
              <a:latin typeface="Segoe UI" panose="020B0502040204020203" pitchFamily="34" charset="0"/>
            </a:endParaRPr>
          </a:p>
        </p:txBody>
      </p:sp>
      <p:grpSp>
        <p:nvGrpSpPr>
          <p:cNvPr id="47" name="Group 46">
            <a:extLst>
              <a:ext uri="{FF2B5EF4-FFF2-40B4-BE49-F238E27FC236}">
                <a16:creationId xmlns:a16="http://schemas.microsoft.com/office/drawing/2014/main" id="{FE786E13-EFFF-D17D-2C49-3BBA577F6DE5}"/>
              </a:ext>
            </a:extLst>
          </p:cNvPr>
          <p:cNvGrpSpPr/>
          <p:nvPr/>
        </p:nvGrpSpPr>
        <p:grpSpPr>
          <a:xfrm rot="17440488">
            <a:off x="2912427" y="5043251"/>
            <a:ext cx="535910" cy="367866"/>
            <a:chOff x="4258714" y="6374966"/>
            <a:chExt cx="535910" cy="367866"/>
          </a:xfrm>
          <a:effectLst>
            <a:outerShdw blurRad="50800" dist="38100" dir="16200000" rotWithShape="0">
              <a:prstClr val="black">
                <a:alpha val="40000"/>
              </a:prstClr>
            </a:outerShdw>
          </a:effectLst>
        </p:grpSpPr>
        <p:grpSp>
          <p:nvGrpSpPr>
            <p:cNvPr id="48" name="Group 47">
              <a:extLst>
                <a:ext uri="{FF2B5EF4-FFF2-40B4-BE49-F238E27FC236}">
                  <a16:creationId xmlns:a16="http://schemas.microsoft.com/office/drawing/2014/main" id="{C2187199-2F63-0923-A793-07A9C305BE4E}"/>
                </a:ext>
              </a:extLst>
            </p:cNvPr>
            <p:cNvGrpSpPr/>
            <p:nvPr/>
          </p:nvGrpSpPr>
          <p:grpSpPr>
            <a:xfrm>
              <a:off x="4258714" y="6374966"/>
              <a:ext cx="535910" cy="367866"/>
              <a:chOff x="4059069" y="3837925"/>
              <a:chExt cx="1381627" cy="1548586"/>
            </a:xfrm>
          </p:grpSpPr>
          <p:sp>
            <p:nvSpPr>
              <p:cNvPr id="50" name="Arrow: Down 49">
                <a:extLst>
                  <a:ext uri="{FF2B5EF4-FFF2-40B4-BE49-F238E27FC236}">
                    <a16:creationId xmlns:a16="http://schemas.microsoft.com/office/drawing/2014/main" id="{0E61D50E-11CF-27A8-101B-97027DB33245}"/>
                  </a:ext>
                </a:extLst>
              </p:cNvPr>
              <p:cNvSpPr/>
              <p:nvPr/>
            </p:nvSpPr>
            <p:spPr>
              <a:xfrm flipH="1" flipV="1">
                <a:off x="4319481" y="3837925"/>
                <a:ext cx="1037341" cy="1406423"/>
              </a:xfrm>
              <a:prstGeom prst="downArrow">
                <a:avLst>
                  <a:gd name="adj1" fmla="val 77826"/>
                  <a:gd name="adj2" fmla="val 36957"/>
                </a:avLst>
              </a:prstGeom>
              <a:gradFill flip="none" rotWithShape="1">
                <a:gsLst>
                  <a:gs pos="0">
                    <a:schemeClr val="bg1">
                      <a:alpha val="0"/>
                      <a:lumMod val="0"/>
                      <a:lumOff val="100000"/>
                    </a:schemeClr>
                  </a:gs>
                  <a:gs pos="75500">
                    <a:srgbClr val="808080">
                      <a:alpha val="11000"/>
                    </a:srgbClr>
                  </a:gs>
                  <a:gs pos="27000">
                    <a:schemeClr val="tx1">
                      <a:lumMod val="48000"/>
                      <a:lumOff val="52000"/>
                      <a:alpha val="0"/>
                    </a:schemeClr>
                  </a:gs>
                  <a:gs pos="100000">
                    <a:schemeClr val="bg1">
                      <a:alpha val="0"/>
                      <a:lumMod val="0"/>
                      <a:lumOff val="100000"/>
                    </a:schemeClr>
                  </a:gs>
                  <a:gs pos="55000">
                    <a:schemeClr val="tx1">
                      <a:alpha val="1300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51" name="Group 50">
                <a:extLst>
                  <a:ext uri="{FF2B5EF4-FFF2-40B4-BE49-F238E27FC236}">
                    <a16:creationId xmlns:a16="http://schemas.microsoft.com/office/drawing/2014/main" id="{60867D82-B3C3-4FE7-A048-92B977737D0F}"/>
                  </a:ext>
                </a:extLst>
              </p:cNvPr>
              <p:cNvGrpSpPr/>
              <p:nvPr/>
            </p:nvGrpSpPr>
            <p:grpSpPr>
              <a:xfrm>
                <a:off x="4059069" y="3968121"/>
                <a:ext cx="1381627" cy="1418390"/>
                <a:chOff x="4059069" y="3968121"/>
                <a:chExt cx="1381627" cy="1418390"/>
              </a:xfrm>
            </p:grpSpPr>
            <p:sp>
              <p:nvSpPr>
                <p:cNvPr id="52" name="Rectangle 51">
                  <a:extLst>
                    <a:ext uri="{FF2B5EF4-FFF2-40B4-BE49-F238E27FC236}">
                      <a16:creationId xmlns:a16="http://schemas.microsoft.com/office/drawing/2014/main" id="{7917BC24-5283-A6B4-227D-9BDF0B75679E}"/>
                    </a:ext>
                  </a:extLst>
                </p:cNvPr>
                <p:cNvSpPr/>
                <p:nvPr/>
              </p:nvSpPr>
              <p:spPr>
                <a:xfrm flipV="1">
                  <a:off x="4239785" y="5134415"/>
                  <a:ext cx="1037340" cy="25019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3" name="Partial Circle 52">
                  <a:extLst>
                    <a:ext uri="{FF2B5EF4-FFF2-40B4-BE49-F238E27FC236}">
                      <a16:creationId xmlns:a16="http://schemas.microsoft.com/office/drawing/2014/main" id="{C63E9A05-646C-4143-55E2-129EDFC51F42}"/>
                    </a:ext>
                  </a:extLst>
                </p:cNvPr>
                <p:cNvSpPr/>
                <p:nvPr/>
              </p:nvSpPr>
              <p:spPr>
                <a:xfrm rot="16200000" flipV="1">
                  <a:off x="3981087" y="4957758"/>
                  <a:ext cx="506734"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54" name="Partial Circle 53">
                  <a:extLst>
                    <a:ext uri="{FF2B5EF4-FFF2-40B4-BE49-F238E27FC236}">
                      <a16:creationId xmlns:a16="http://schemas.microsoft.com/office/drawing/2014/main" id="{B531D2F1-C7D3-89EF-1512-CA988F31676B}"/>
                    </a:ext>
                  </a:extLst>
                </p:cNvPr>
                <p:cNvSpPr/>
                <p:nvPr/>
              </p:nvSpPr>
              <p:spPr>
                <a:xfrm rot="16200000" flipV="1">
                  <a:off x="5011944" y="4957759"/>
                  <a:ext cx="506735"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5" name="Arrow: Down 54">
                  <a:extLst>
                    <a:ext uri="{FF2B5EF4-FFF2-40B4-BE49-F238E27FC236}">
                      <a16:creationId xmlns:a16="http://schemas.microsoft.com/office/drawing/2014/main" id="{1A4AE72A-6CEB-85DF-5B52-B1A18B677208}"/>
                    </a:ext>
                  </a:extLst>
                </p:cNvPr>
                <p:cNvSpPr/>
                <p:nvPr/>
              </p:nvSpPr>
              <p:spPr>
                <a:xfrm flipV="1">
                  <a:off x="4308046" y="3968121"/>
                  <a:ext cx="876300" cy="1188084"/>
                </a:xfrm>
                <a:prstGeom prst="downArrow">
                  <a:avLst>
                    <a:gd name="adj1" fmla="val 77826"/>
                    <a:gd name="adj2" fmla="val 36957"/>
                  </a:avLst>
                </a:prstGeom>
                <a:solidFill>
                  <a:schemeClr val="accent6">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sp>
          <p:nvSpPr>
            <p:cNvPr id="49" name="Rectangle 48">
              <a:extLst>
                <a:ext uri="{FF2B5EF4-FFF2-40B4-BE49-F238E27FC236}">
                  <a16:creationId xmlns:a16="http://schemas.microsoft.com/office/drawing/2014/main" id="{164F55DF-A6B3-4563-E89E-38134E82A973}"/>
                </a:ext>
              </a:extLst>
            </p:cNvPr>
            <p:cNvSpPr/>
            <p:nvPr/>
          </p:nvSpPr>
          <p:spPr>
            <a:xfrm flipV="1">
              <a:off x="4394772" y="6548286"/>
              <a:ext cx="264045" cy="157219"/>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44457174-DFDC-72A4-0FFB-2FFAB1F5A3F6}"/>
              </a:ext>
            </a:extLst>
          </p:cNvPr>
          <p:cNvGrpSpPr/>
          <p:nvPr/>
        </p:nvGrpSpPr>
        <p:grpSpPr>
          <a:xfrm>
            <a:off x="271957" y="4339686"/>
            <a:ext cx="2089404" cy="469189"/>
            <a:chOff x="3893497" y="799348"/>
            <a:chExt cx="4614250" cy="1174504"/>
          </a:xfrm>
        </p:grpSpPr>
        <p:sp>
          <p:nvSpPr>
            <p:cNvPr id="57" name="Freeform 37">
              <a:extLst>
                <a:ext uri="{FF2B5EF4-FFF2-40B4-BE49-F238E27FC236}">
                  <a16:creationId xmlns:a16="http://schemas.microsoft.com/office/drawing/2014/main" id="{8A701E82-6633-D9A9-8E69-D3A7476EB893}"/>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58" name="Picture 57">
              <a:extLst>
                <a:ext uri="{FF2B5EF4-FFF2-40B4-BE49-F238E27FC236}">
                  <a16:creationId xmlns:a16="http://schemas.microsoft.com/office/drawing/2014/main" id="{CD9D7709-D8CB-61F3-9DF5-6A74B18E513F}"/>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59" name="Picture 58">
              <a:extLst>
                <a:ext uri="{FF2B5EF4-FFF2-40B4-BE49-F238E27FC236}">
                  <a16:creationId xmlns:a16="http://schemas.microsoft.com/office/drawing/2014/main" id="{EE81BBCB-7BFC-B6EA-8869-E2D3FB398C36}"/>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60" name="Freeform 40">
              <a:extLst>
                <a:ext uri="{FF2B5EF4-FFF2-40B4-BE49-F238E27FC236}">
                  <a16:creationId xmlns:a16="http://schemas.microsoft.com/office/drawing/2014/main" id="{0B0259CD-2CB5-CDEC-3C4A-6B8A96D361B8}"/>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5">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61" name="Rectangle 60">
              <a:extLst>
                <a:ext uri="{FF2B5EF4-FFF2-40B4-BE49-F238E27FC236}">
                  <a16:creationId xmlns:a16="http://schemas.microsoft.com/office/drawing/2014/main" id="{6C9FACEB-3FFC-9C3C-101A-7AC2DD6A1758}"/>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منابع </a:t>
              </a:r>
              <a:endParaRPr lang="en-US" sz="1400" b="1" dirty="0">
                <a:cs typeface="B Zar" panose="00000400000000000000" pitchFamily="2" charset="-78"/>
              </a:endParaRPr>
            </a:p>
          </p:txBody>
        </p:sp>
      </p:grpSp>
      <p:grpSp>
        <p:nvGrpSpPr>
          <p:cNvPr id="62" name="Group 61">
            <a:extLst>
              <a:ext uri="{FF2B5EF4-FFF2-40B4-BE49-F238E27FC236}">
                <a16:creationId xmlns:a16="http://schemas.microsoft.com/office/drawing/2014/main" id="{2782C78A-E9CE-15D3-84A1-2D29151D5485}"/>
              </a:ext>
            </a:extLst>
          </p:cNvPr>
          <p:cNvGrpSpPr/>
          <p:nvPr/>
        </p:nvGrpSpPr>
        <p:grpSpPr>
          <a:xfrm>
            <a:off x="271955" y="3201270"/>
            <a:ext cx="2072082" cy="684632"/>
            <a:chOff x="3893497" y="799348"/>
            <a:chExt cx="4614250" cy="1713815"/>
          </a:xfrm>
        </p:grpSpPr>
        <p:sp>
          <p:nvSpPr>
            <p:cNvPr id="63" name="Freeform 37">
              <a:extLst>
                <a:ext uri="{FF2B5EF4-FFF2-40B4-BE49-F238E27FC236}">
                  <a16:creationId xmlns:a16="http://schemas.microsoft.com/office/drawing/2014/main" id="{CC3C2DC4-33B2-11E8-61DE-FB8DCC27B0AE}"/>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64" name="Picture 63">
              <a:extLst>
                <a:ext uri="{FF2B5EF4-FFF2-40B4-BE49-F238E27FC236}">
                  <a16:creationId xmlns:a16="http://schemas.microsoft.com/office/drawing/2014/main" id="{62322CF2-0877-8CDB-0BE3-EBED444FAE4A}"/>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65" name="Picture 64">
              <a:extLst>
                <a:ext uri="{FF2B5EF4-FFF2-40B4-BE49-F238E27FC236}">
                  <a16:creationId xmlns:a16="http://schemas.microsoft.com/office/drawing/2014/main" id="{C2268C64-FAD6-35D0-7729-C0C940A1E518}"/>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66" name="Freeform 40">
              <a:extLst>
                <a:ext uri="{FF2B5EF4-FFF2-40B4-BE49-F238E27FC236}">
                  <a16:creationId xmlns:a16="http://schemas.microsoft.com/office/drawing/2014/main" id="{17B142FE-2396-2A99-4AEB-0A69035362D6}"/>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6">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67" name="Rectangle 66">
              <a:extLst>
                <a:ext uri="{FF2B5EF4-FFF2-40B4-BE49-F238E27FC236}">
                  <a16:creationId xmlns:a16="http://schemas.microsoft.com/office/drawing/2014/main" id="{1303D11A-A267-6574-D99D-9DE88E015F39}"/>
                </a:ext>
              </a:extLst>
            </p:cNvPr>
            <p:cNvSpPr/>
            <p:nvPr/>
          </p:nvSpPr>
          <p:spPr>
            <a:xfrm>
              <a:off x="5728292" y="1203405"/>
              <a:ext cx="2741197" cy="1309758"/>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نتیجه گیری</a:t>
              </a:r>
              <a:endParaRPr lang="en-US" sz="1400" b="1" dirty="0">
                <a:cs typeface="B Zar" panose="00000400000000000000" pitchFamily="2" charset="-78"/>
              </a:endParaRPr>
            </a:p>
          </p:txBody>
        </p:sp>
      </p:grpSp>
      <p:grpSp>
        <p:nvGrpSpPr>
          <p:cNvPr id="68" name="Group 67">
            <a:extLst>
              <a:ext uri="{FF2B5EF4-FFF2-40B4-BE49-F238E27FC236}">
                <a16:creationId xmlns:a16="http://schemas.microsoft.com/office/drawing/2014/main" id="{58C4FFD5-50CD-996A-E89B-3711DD2BF48B}"/>
              </a:ext>
            </a:extLst>
          </p:cNvPr>
          <p:cNvGrpSpPr/>
          <p:nvPr/>
        </p:nvGrpSpPr>
        <p:grpSpPr>
          <a:xfrm>
            <a:off x="271957" y="2062854"/>
            <a:ext cx="2072080" cy="469189"/>
            <a:chOff x="3893497" y="799348"/>
            <a:chExt cx="4614250" cy="1174504"/>
          </a:xfrm>
        </p:grpSpPr>
        <p:sp>
          <p:nvSpPr>
            <p:cNvPr id="69" name="Freeform 37">
              <a:extLst>
                <a:ext uri="{FF2B5EF4-FFF2-40B4-BE49-F238E27FC236}">
                  <a16:creationId xmlns:a16="http://schemas.microsoft.com/office/drawing/2014/main" id="{36FACFDA-BEFC-4887-8C16-056DA3EB4889}"/>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0" name="Picture 69">
              <a:extLst>
                <a:ext uri="{FF2B5EF4-FFF2-40B4-BE49-F238E27FC236}">
                  <a16:creationId xmlns:a16="http://schemas.microsoft.com/office/drawing/2014/main" id="{238F731A-A75A-A0F0-84F6-31258752A5D2}"/>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71" name="Picture 70">
              <a:extLst>
                <a:ext uri="{FF2B5EF4-FFF2-40B4-BE49-F238E27FC236}">
                  <a16:creationId xmlns:a16="http://schemas.microsoft.com/office/drawing/2014/main" id="{DB7F4D7A-AB07-421A-617F-243D7E6B0DB9}"/>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72" name="Freeform 40">
              <a:extLst>
                <a:ext uri="{FF2B5EF4-FFF2-40B4-BE49-F238E27FC236}">
                  <a16:creationId xmlns:a16="http://schemas.microsoft.com/office/drawing/2014/main" id="{626F7D6A-BB83-01E4-3A94-EE1754B918F7}"/>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7">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73" name="Rectangle 72">
              <a:extLst>
                <a:ext uri="{FF2B5EF4-FFF2-40B4-BE49-F238E27FC236}">
                  <a16:creationId xmlns:a16="http://schemas.microsoft.com/office/drawing/2014/main" id="{1C38B9AF-90A0-0C01-C434-4D14649E765D}"/>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بررسی </a:t>
              </a:r>
              <a:endParaRPr lang="en-US" sz="1400" b="1" dirty="0">
                <a:cs typeface="B Zar" panose="00000400000000000000" pitchFamily="2" charset="-78"/>
              </a:endParaRPr>
            </a:p>
          </p:txBody>
        </p:sp>
      </p:grpSp>
      <p:grpSp>
        <p:nvGrpSpPr>
          <p:cNvPr id="74" name="Group 73">
            <a:extLst>
              <a:ext uri="{FF2B5EF4-FFF2-40B4-BE49-F238E27FC236}">
                <a16:creationId xmlns:a16="http://schemas.microsoft.com/office/drawing/2014/main" id="{C50F71B8-7F51-68F4-87C2-B47928327A1E}"/>
              </a:ext>
            </a:extLst>
          </p:cNvPr>
          <p:cNvGrpSpPr/>
          <p:nvPr/>
        </p:nvGrpSpPr>
        <p:grpSpPr>
          <a:xfrm>
            <a:off x="271956" y="919266"/>
            <a:ext cx="2089405" cy="469189"/>
            <a:chOff x="3893497" y="799348"/>
            <a:chExt cx="4614250" cy="1174504"/>
          </a:xfrm>
        </p:grpSpPr>
        <p:sp>
          <p:nvSpPr>
            <p:cNvPr id="75" name="Freeform 37">
              <a:extLst>
                <a:ext uri="{FF2B5EF4-FFF2-40B4-BE49-F238E27FC236}">
                  <a16:creationId xmlns:a16="http://schemas.microsoft.com/office/drawing/2014/main" id="{8D2FBE9B-46BC-F837-3AF1-1B61A57BD8BA}"/>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6" name="Picture 75">
              <a:extLst>
                <a:ext uri="{FF2B5EF4-FFF2-40B4-BE49-F238E27FC236}">
                  <a16:creationId xmlns:a16="http://schemas.microsoft.com/office/drawing/2014/main" id="{74B1BC80-1605-6C90-A9C2-D8C4DFAAE4BC}"/>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77" name="Picture 76">
              <a:extLst>
                <a:ext uri="{FF2B5EF4-FFF2-40B4-BE49-F238E27FC236}">
                  <a16:creationId xmlns:a16="http://schemas.microsoft.com/office/drawing/2014/main" id="{AF45C72B-7F26-9B06-C8D3-D5D28890A1CD}"/>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78" name="Freeform 40">
              <a:extLst>
                <a:ext uri="{FF2B5EF4-FFF2-40B4-BE49-F238E27FC236}">
                  <a16:creationId xmlns:a16="http://schemas.microsoft.com/office/drawing/2014/main" id="{F920EF40-E6D0-526B-C779-50AAF3213890}"/>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8">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79" name="Rectangle 78">
              <a:extLst>
                <a:ext uri="{FF2B5EF4-FFF2-40B4-BE49-F238E27FC236}">
                  <a16:creationId xmlns:a16="http://schemas.microsoft.com/office/drawing/2014/main" id="{72177086-6A1B-868F-3AA3-B3D9525E0E85}"/>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مقدمه </a:t>
              </a:r>
              <a:endParaRPr lang="en-US" sz="1400" b="1" dirty="0">
                <a:cs typeface="B Zar" panose="00000400000000000000" pitchFamily="2" charset="-78"/>
              </a:endParaRPr>
            </a:p>
          </p:txBody>
        </p:sp>
      </p:grpSp>
      <p:sp>
        <p:nvSpPr>
          <p:cNvPr id="3" name="Slide Number Placeholder 63">
            <a:extLst>
              <a:ext uri="{FF2B5EF4-FFF2-40B4-BE49-F238E27FC236}">
                <a16:creationId xmlns:a16="http://schemas.microsoft.com/office/drawing/2014/main" id="{843D5C97-D47B-4F38-5DC3-A8182BB2E488}"/>
              </a:ext>
            </a:extLst>
          </p:cNvPr>
          <p:cNvSpPr>
            <a:spLocks noGrp="1"/>
          </p:cNvSpPr>
          <p:nvPr>
            <p:ph type="sldNum" sz="quarter" idx="12"/>
          </p:nvPr>
        </p:nvSpPr>
        <p:spPr>
          <a:xfrm rot="1450833">
            <a:off x="2902211" y="5023284"/>
            <a:ext cx="475174" cy="365125"/>
          </a:xfrm>
        </p:spPr>
        <p:txBody>
          <a:bodyPr/>
          <a:lstStyle/>
          <a:p>
            <a:fld id="{9237C7AA-A612-46DF-B9EB-0C33C0BC77F5}" type="slidenum">
              <a:rPr lang="en-US" smtClean="0">
                <a:solidFill>
                  <a:schemeClr val="bg1"/>
                </a:solidFill>
              </a:rPr>
              <a:t>12</a:t>
            </a:fld>
            <a:endParaRPr lang="en-US" dirty="0">
              <a:solidFill>
                <a:schemeClr val="bg1"/>
              </a:solidFill>
            </a:endParaRPr>
          </a:p>
        </p:txBody>
      </p:sp>
      <p:sp>
        <p:nvSpPr>
          <p:cNvPr id="2" name="Text Placeholder 5">
            <a:extLst>
              <a:ext uri="{FF2B5EF4-FFF2-40B4-BE49-F238E27FC236}">
                <a16:creationId xmlns:a16="http://schemas.microsoft.com/office/drawing/2014/main" id="{1B50297D-34B0-F12C-1D53-8C71EA8BE2C6}"/>
              </a:ext>
            </a:extLst>
          </p:cNvPr>
          <p:cNvSpPr txBox="1">
            <a:spLocks/>
          </p:cNvSpPr>
          <p:nvPr/>
        </p:nvSpPr>
        <p:spPr>
          <a:xfrm>
            <a:off x="4199106" y="577159"/>
            <a:ext cx="7680960" cy="684213"/>
          </a:xfrm>
          <a:prstGeom prst="rect">
            <a:avLst/>
          </a:prstGeom>
        </p:spPr>
        <p:txBody>
          <a:bodyPr vert="horz" lIns="91440" tIns="45720" rIns="91440" bIns="45720" rtlCol="0" anchor="ctr">
            <a:noAutofit/>
          </a:bodyPr>
          <a:lstStyle>
            <a:lvl1pPr marL="0" indent="0" algn="ctr" defTabSz="914400" rtl="1" eaLnBrk="1" latinLnBrk="0" hangingPunct="1">
              <a:lnSpc>
                <a:spcPct val="150000"/>
              </a:lnSpc>
              <a:spcBef>
                <a:spcPts val="1000"/>
              </a:spcBef>
              <a:buFont typeface="Arial" panose="020B0604020202020204" pitchFamily="34" charset="0"/>
              <a:buNone/>
              <a:defRPr sz="2000" b="0" kern="1200">
                <a:solidFill>
                  <a:srgbClr val="002060"/>
                </a:solidFill>
                <a:latin typeface="+mn-lt"/>
                <a:ea typeface="+mn-ea"/>
                <a:cs typeface="B Farnaz"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200000"/>
              </a:lnSpc>
            </a:pPr>
            <a:r>
              <a:rPr lang="ar-SA" b="1" dirty="0"/>
              <a:t>برنامه‌ریزی و سیاست‌های مدیریتی</a:t>
            </a:r>
            <a:endParaRPr lang="en-US" sz="1600" dirty="0"/>
          </a:p>
        </p:txBody>
      </p:sp>
      <p:sp>
        <p:nvSpPr>
          <p:cNvPr id="7" name="Text Placeholder 5">
            <a:extLst>
              <a:ext uri="{FF2B5EF4-FFF2-40B4-BE49-F238E27FC236}">
                <a16:creationId xmlns:a16="http://schemas.microsoft.com/office/drawing/2014/main" id="{16F73405-EBBA-5637-4CA3-F560C6436BC1}"/>
              </a:ext>
            </a:extLst>
          </p:cNvPr>
          <p:cNvSpPr txBox="1">
            <a:spLocks/>
          </p:cNvSpPr>
          <p:nvPr/>
        </p:nvSpPr>
        <p:spPr>
          <a:xfrm>
            <a:off x="4212063" y="1516380"/>
            <a:ext cx="7680960" cy="3818994"/>
          </a:xfrm>
          <a:prstGeom prst="rect">
            <a:avLst/>
          </a:prstGeom>
          <a:solidFill>
            <a:srgbClr val="F7FAFB">
              <a:alpha val="74118"/>
            </a:srgbClr>
          </a:solidFill>
        </p:spPr>
        <p:txBody>
          <a:bodyPr lIns="365760" tIns="182880" rIns="365760" bIns="182880">
            <a:spAutoFit/>
          </a:bodyPr>
          <a:lstStyle>
            <a:lvl1pPr marL="0" indent="0" algn="just" defTabSz="914400" rtl="1" eaLnBrk="1" latinLnBrk="0" hangingPunct="1">
              <a:lnSpc>
                <a:spcPct val="150000"/>
              </a:lnSpc>
              <a:spcBef>
                <a:spcPts val="1000"/>
              </a:spcBef>
              <a:buFont typeface="Arial" panose="020B0604020202020204" pitchFamily="34" charset="0"/>
              <a:buNone/>
              <a:defRPr sz="1600" kern="1200">
                <a:solidFill>
                  <a:srgbClr val="002060"/>
                </a:solidFill>
                <a:latin typeface="+mn-lt"/>
                <a:ea typeface="+mn-ea"/>
                <a:cs typeface="B Yekan"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200000"/>
              </a:lnSpc>
            </a:pPr>
            <a:r>
              <a:rPr lang="ar-SA" b="1" dirty="0"/>
              <a:t>تدوین سیاست‌های ایمنی</a:t>
            </a:r>
            <a:r>
              <a:rPr lang="en-US" dirty="0"/>
              <a:t>: </a:t>
            </a:r>
            <a:r>
              <a:rPr lang="ar-SA" dirty="0"/>
              <a:t>به‌منظور مقابله با چالش‌های ایمنی ناشی از تغییرات فناوری، تدوین و اجرای سیاست‌های ایمنی مناسب ضروری است. این سیاست‌ها باید شامل راهنماهای عملیاتی، روش‌های ارزیابی ریسک و اقدامات پیشگیرانه باشد</a:t>
            </a:r>
            <a:r>
              <a:rPr lang="en-US" dirty="0"/>
              <a:t>.</a:t>
            </a:r>
            <a:endParaRPr lang="en-US" sz="1400" dirty="0"/>
          </a:p>
          <a:p>
            <a:pPr lvl="1">
              <a:lnSpc>
                <a:spcPct val="200000"/>
              </a:lnSpc>
            </a:pPr>
            <a:r>
              <a:rPr lang="ar-SA" b="1" dirty="0"/>
              <a:t>تحلیل هزینه و فایده</a:t>
            </a:r>
            <a:r>
              <a:rPr lang="en-US" dirty="0"/>
              <a:t>: </a:t>
            </a:r>
            <a:r>
              <a:rPr lang="ar-SA" dirty="0"/>
              <a:t>ارزیابی هزینه‌ها و مزایای پیاده‌سازی فناوری‌های جدید در صنایع پتروشیمی به‌منظور توجیه سرمایه‌گذاری و بهبود تصمیم‌گیری مدیریتی ضروری است. این تحلیل می‌تواند به بهبود عملکرد و کاهش هزینه‌های ناشی از مشکلات ایمنی کمک کند</a:t>
            </a:r>
            <a:r>
              <a:rPr lang="en-US" dirty="0"/>
              <a:t>.</a:t>
            </a:r>
            <a:endParaRPr lang="en-US" sz="1400" dirty="0"/>
          </a:p>
        </p:txBody>
      </p:sp>
    </p:spTree>
    <p:extLst>
      <p:ext uri="{BB962C8B-B14F-4D97-AF65-F5344CB8AC3E}">
        <p14:creationId xmlns:p14="http://schemas.microsoft.com/office/powerpoint/2010/main" val="34927183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7">
                                            <p:bg/>
                                          </p:spTgt>
                                        </p:tgtEl>
                                        <p:attrNameLst>
                                          <p:attrName>style.visibility</p:attrName>
                                        </p:attrNameLst>
                                      </p:cBhvr>
                                      <p:to>
                                        <p:strVal val="visible"/>
                                      </p:to>
                                    </p:set>
                                    <p:anim calcmode="lin" valueType="num">
                                      <p:cBhvr additive="base">
                                        <p:cTn id="12" dur="500" fill="hold"/>
                                        <p:tgtEl>
                                          <p:spTgt spid="7">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7">
                                            <p:bg/>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additive="base">
                                        <p:cTn id="16"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 calcmode="lin" valueType="num">
                                      <p:cBhvr additive="base">
                                        <p:cTn id="20"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uiExpand="1" build="p" animBg="1">
        <p:tmplLst>
          <p:tmpl>
            <p:tnLst>
              <p:par>
                <p:cTn presetID="2" presetClass="entr" presetSubtype="4" fill="hold" nodeType="click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500" fill="hold"/>
                        <p:tgtEl>
                          <p:spTgt spid="7"/>
                        </p:tgtEl>
                        <p:attrNameLst>
                          <p:attrName>ppt_x</p:attrName>
                        </p:attrNameLst>
                      </p:cBhvr>
                      <p:tavLst>
                        <p:tav tm="0">
                          <p:val>
                            <p:strVal val="#ppt_x"/>
                          </p:val>
                        </p:tav>
                        <p:tav tm="100000">
                          <p:val>
                            <p:strVal val="#ppt_x"/>
                          </p:val>
                        </p:tav>
                      </p:tavLst>
                    </p:anim>
                    <p:anim calcmode="lin" valueType="num">
                      <p:cBhvr additive="base">
                        <p:cTn dur="500" fill="hold"/>
                        <p:tgtEl>
                          <p:spTgt spid="7"/>
                        </p:tgtEl>
                        <p:attrNameLst>
                          <p:attrName>ppt_y</p:attrName>
                        </p:attrNameLst>
                      </p:cBhvr>
                      <p:tavLst>
                        <p:tav tm="0">
                          <p:val>
                            <p:strVal val="1+#ppt_h/2"/>
                          </p:val>
                        </p:tav>
                        <p:tav tm="100000">
                          <p:val>
                            <p:strVal val="#ppt_y"/>
                          </p:val>
                        </p:tav>
                      </p:tavLst>
                    </p:anim>
                  </p:childTnLst>
                </p:cTn>
              </p:par>
            </p:tnLst>
          </p:tmpl>
          <p:tmpl lvl="1">
            <p:tnLst>
              <p:par>
                <p:cTn presetID="2" presetClass="entr" presetSubtype="4" fill="hold" nodeType="click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500" fill="hold"/>
                        <p:tgtEl>
                          <p:spTgt spid="7"/>
                        </p:tgtEl>
                        <p:attrNameLst>
                          <p:attrName>ppt_x</p:attrName>
                        </p:attrNameLst>
                      </p:cBhvr>
                      <p:tavLst>
                        <p:tav tm="0">
                          <p:val>
                            <p:strVal val="#ppt_x"/>
                          </p:val>
                        </p:tav>
                        <p:tav tm="100000">
                          <p:val>
                            <p:strVal val="#ppt_x"/>
                          </p:val>
                        </p:tav>
                      </p:tavLst>
                    </p:anim>
                    <p:anim calcmode="lin" valueType="num">
                      <p:cBhvr additive="base">
                        <p:cTn dur="500" fill="hold"/>
                        <p:tgtEl>
                          <p:spTgt spid="7"/>
                        </p:tgtEl>
                        <p:attrNameLst>
                          <p:attrName>ppt_y</p:attrName>
                        </p:attrNameLst>
                      </p:cBhvr>
                      <p:tavLst>
                        <p:tav tm="0">
                          <p:val>
                            <p:strVal val="1+#ppt_h/2"/>
                          </p:val>
                        </p:tav>
                        <p:tav tm="100000">
                          <p:val>
                            <p:strVal val="#ppt_y"/>
                          </p:val>
                        </p:tav>
                      </p:tavLst>
                    </p:anim>
                  </p:childTnLst>
                </p:cTn>
              </p:par>
            </p:tnLst>
          </p:tmpl>
        </p:tmplLst>
      </p:b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3A2613-E2B0-2941-42FA-4A7B4B4D8538}"/>
            </a:ext>
          </a:extLst>
        </p:cNvPr>
        <p:cNvGrpSpPr/>
        <p:nvPr/>
      </p:nvGrpSpPr>
      <p:grpSpPr>
        <a:xfrm>
          <a:off x="0" y="0"/>
          <a:ext cx="0" cy="0"/>
          <a:chOff x="0" y="0"/>
          <a:chExt cx="0" cy="0"/>
        </a:xfrm>
      </p:grpSpPr>
      <p:sp>
        <p:nvSpPr>
          <p:cNvPr id="25" name="Rectangle 24">
            <a:extLst>
              <a:ext uri="{FF2B5EF4-FFF2-40B4-BE49-F238E27FC236}">
                <a16:creationId xmlns:a16="http://schemas.microsoft.com/office/drawing/2014/main" id="{39916197-2E8B-DE65-59E5-C9074B33EFA4}"/>
              </a:ext>
            </a:extLst>
          </p:cNvPr>
          <p:cNvSpPr/>
          <p:nvPr/>
        </p:nvSpPr>
        <p:spPr>
          <a:xfrm>
            <a:off x="11991053" y="-15240"/>
            <a:ext cx="124747" cy="6873240"/>
          </a:xfrm>
          <a:prstGeom prst="rect">
            <a:avLst/>
          </a:prstGeom>
          <a:solidFill>
            <a:schemeClr val="bg1">
              <a:lumMod val="5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D96CC6A-DA6F-F4CB-6605-E0A61FE98307}"/>
              </a:ext>
            </a:extLst>
          </p:cNvPr>
          <p:cNvGrpSpPr/>
          <p:nvPr/>
        </p:nvGrpSpPr>
        <p:grpSpPr>
          <a:xfrm rot="16200000">
            <a:off x="11740112" y="6332423"/>
            <a:ext cx="535910" cy="367866"/>
            <a:chOff x="4258714" y="6374966"/>
            <a:chExt cx="535910" cy="367866"/>
          </a:xfrm>
          <a:effectLst>
            <a:outerShdw blurRad="50800" dist="38100" dir="16200000" rotWithShape="0">
              <a:prstClr val="black">
                <a:alpha val="40000"/>
              </a:prstClr>
            </a:outerShdw>
          </a:effectLst>
        </p:grpSpPr>
        <p:grpSp>
          <p:nvGrpSpPr>
            <p:cNvPr id="27" name="Group 26">
              <a:extLst>
                <a:ext uri="{FF2B5EF4-FFF2-40B4-BE49-F238E27FC236}">
                  <a16:creationId xmlns:a16="http://schemas.microsoft.com/office/drawing/2014/main" id="{A0E53789-D230-02C9-F59E-69C9A10A4D8B}"/>
                </a:ext>
              </a:extLst>
            </p:cNvPr>
            <p:cNvGrpSpPr/>
            <p:nvPr/>
          </p:nvGrpSpPr>
          <p:grpSpPr>
            <a:xfrm>
              <a:off x="4258714" y="6374966"/>
              <a:ext cx="535910" cy="367866"/>
              <a:chOff x="4059069" y="3837925"/>
              <a:chExt cx="1381627" cy="1548586"/>
            </a:xfrm>
          </p:grpSpPr>
          <p:sp>
            <p:nvSpPr>
              <p:cNvPr id="29" name="Arrow: Down 28">
                <a:extLst>
                  <a:ext uri="{FF2B5EF4-FFF2-40B4-BE49-F238E27FC236}">
                    <a16:creationId xmlns:a16="http://schemas.microsoft.com/office/drawing/2014/main" id="{6C960DB9-721E-6E19-D414-74850BF849BF}"/>
                  </a:ext>
                </a:extLst>
              </p:cNvPr>
              <p:cNvSpPr/>
              <p:nvPr/>
            </p:nvSpPr>
            <p:spPr>
              <a:xfrm flipH="1" flipV="1">
                <a:off x="4319481" y="3837925"/>
                <a:ext cx="1037341" cy="1406423"/>
              </a:xfrm>
              <a:prstGeom prst="downArrow">
                <a:avLst>
                  <a:gd name="adj1" fmla="val 77826"/>
                  <a:gd name="adj2" fmla="val 36957"/>
                </a:avLst>
              </a:prstGeom>
              <a:gradFill flip="none" rotWithShape="1">
                <a:gsLst>
                  <a:gs pos="0">
                    <a:schemeClr val="bg1">
                      <a:alpha val="0"/>
                      <a:lumMod val="0"/>
                      <a:lumOff val="100000"/>
                    </a:schemeClr>
                  </a:gs>
                  <a:gs pos="75500">
                    <a:srgbClr val="808080">
                      <a:alpha val="11000"/>
                    </a:srgbClr>
                  </a:gs>
                  <a:gs pos="27000">
                    <a:schemeClr val="tx1">
                      <a:lumMod val="48000"/>
                      <a:lumOff val="52000"/>
                      <a:alpha val="0"/>
                    </a:schemeClr>
                  </a:gs>
                  <a:gs pos="100000">
                    <a:schemeClr val="bg1">
                      <a:alpha val="0"/>
                      <a:lumMod val="0"/>
                      <a:lumOff val="100000"/>
                    </a:schemeClr>
                  </a:gs>
                  <a:gs pos="55000">
                    <a:schemeClr val="tx1">
                      <a:alpha val="1300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30" name="Group 29">
                <a:extLst>
                  <a:ext uri="{FF2B5EF4-FFF2-40B4-BE49-F238E27FC236}">
                    <a16:creationId xmlns:a16="http://schemas.microsoft.com/office/drawing/2014/main" id="{94D7DAEC-5B45-DB7D-1381-0FCF1EE2C672}"/>
                  </a:ext>
                </a:extLst>
              </p:cNvPr>
              <p:cNvGrpSpPr/>
              <p:nvPr/>
            </p:nvGrpSpPr>
            <p:grpSpPr>
              <a:xfrm>
                <a:off x="4059069" y="3946332"/>
                <a:ext cx="1381627" cy="1440179"/>
                <a:chOff x="4059069" y="3946332"/>
                <a:chExt cx="1381627" cy="1440179"/>
              </a:xfrm>
            </p:grpSpPr>
            <p:sp>
              <p:nvSpPr>
                <p:cNvPr id="31" name="Rectangle 30">
                  <a:extLst>
                    <a:ext uri="{FF2B5EF4-FFF2-40B4-BE49-F238E27FC236}">
                      <a16:creationId xmlns:a16="http://schemas.microsoft.com/office/drawing/2014/main" id="{F0DAEE07-01A6-7C42-0EF1-FE0284ABE493}"/>
                    </a:ext>
                  </a:extLst>
                </p:cNvPr>
                <p:cNvSpPr/>
                <p:nvPr/>
              </p:nvSpPr>
              <p:spPr>
                <a:xfrm flipV="1">
                  <a:off x="4239785" y="5134415"/>
                  <a:ext cx="1037340" cy="2501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8" name="Partial Circle 37">
                  <a:extLst>
                    <a:ext uri="{FF2B5EF4-FFF2-40B4-BE49-F238E27FC236}">
                      <a16:creationId xmlns:a16="http://schemas.microsoft.com/office/drawing/2014/main" id="{2FCF556E-18EA-2EFE-E1E1-7CC7F16ED50E}"/>
                    </a:ext>
                  </a:extLst>
                </p:cNvPr>
                <p:cNvSpPr/>
                <p:nvPr/>
              </p:nvSpPr>
              <p:spPr>
                <a:xfrm rot="16200000" flipV="1">
                  <a:off x="3981087" y="4957758"/>
                  <a:ext cx="506734" cy="350769"/>
                </a:xfrm>
                <a:prstGeom prst="pie">
                  <a:avLst>
                    <a:gd name="adj1" fmla="val 5462498"/>
                    <a:gd name="adj2" fmla="val 16200000"/>
                  </a:avLst>
                </a:prstGeom>
                <a:gradFill flip="none" rotWithShape="1">
                  <a:gsLst>
                    <a:gs pos="0">
                      <a:schemeClr val="accent4"/>
                    </a:gs>
                    <a:gs pos="100000">
                      <a:schemeClr val="accent4">
                        <a:lumMod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9" name="Partial Circle 38">
                  <a:extLst>
                    <a:ext uri="{FF2B5EF4-FFF2-40B4-BE49-F238E27FC236}">
                      <a16:creationId xmlns:a16="http://schemas.microsoft.com/office/drawing/2014/main" id="{4EF1DE59-CA9C-AB24-64A6-E9DC40612BA8}"/>
                    </a:ext>
                  </a:extLst>
                </p:cNvPr>
                <p:cNvSpPr/>
                <p:nvPr/>
              </p:nvSpPr>
              <p:spPr>
                <a:xfrm rot="16200000" flipV="1">
                  <a:off x="5011944" y="4957759"/>
                  <a:ext cx="506735" cy="350769"/>
                </a:xfrm>
                <a:prstGeom prst="pie">
                  <a:avLst>
                    <a:gd name="adj1" fmla="val 5462498"/>
                    <a:gd name="adj2" fmla="val 16200000"/>
                  </a:avLst>
                </a:prstGeom>
                <a:gradFill flip="none" rotWithShape="1">
                  <a:gsLst>
                    <a:gs pos="0">
                      <a:schemeClr val="accent4"/>
                    </a:gs>
                    <a:gs pos="100000">
                      <a:schemeClr val="accent4">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41" name="Arrow: Down 40">
                  <a:extLst>
                    <a:ext uri="{FF2B5EF4-FFF2-40B4-BE49-F238E27FC236}">
                      <a16:creationId xmlns:a16="http://schemas.microsoft.com/office/drawing/2014/main" id="{CA0D9931-1E5B-FC10-73B3-92F6C275A17D}"/>
                    </a:ext>
                  </a:extLst>
                </p:cNvPr>
                <p:cNvSpPr/>
                <p:nvPr/>
              </p:nvSpPr>
              <p:spPr>
                <a:xfrm flipV="1">
                  <a:off x="4312622" y="3946332"/>
                  <a:ext cx="876300" cy="1188085"/>
                </a:xfrm>
                <a:prstGeom prst="downArrow">
                  <a:avLst>
                    <a:gd name="adj1" fmla="val 77826"/>
                    <a:gd name="adj2" fmla="val 36957"/>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sp>
          <p:nvSpPr>
            <p:cNvPr id="28" name="Rectangle 27">
              <a:extLst>
                <a:ext uri="{FF2B5EF4-FFF2-40B4-BE49-F238E27FC236}">
                  <a16:creationId xmlns:a16="http://schemas.microsoft.com/office/drawing/2014/main" id="{1FAF8F37-D3DB-D618-7FEC-4DB75F7FB8F0}"/>
                </a:ext>
              </a:extLst>
            </p:cNvPr>
            <p:cNvSpPr/>
            <p:nvPr/>
          </p:nvSpPr>
          <p:spPr>
            <a:xfrm flipV="1">
              <a:off x="4394772" y="6548286"/>
              <a:ext cx="264045" cy="157219"/>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Flowchart: Direct Access Storage 41">
            <a:extLst>
              <a:ext uri="{FF2B5EF4-FFF2-40B4-BE49-F238E27FC236}">
                <a16:creationId xmlns:a16="http://schemas.microsoft.com/office/drawing/2014/main" id="{8E3F9399-C74A-37D9-F927-38E06B907F9D}"/>
              </a:ext>
            </a:extLst>
          </p:cNvPr>
          <p:cNvSpPr/>
          <p:nvPr/>
        </p:nvSpPr>
        <p:spPr>
          <a:xfrm>
            <a:off x="11974275" y="-26916"/>
            <a:ext cx="169119" cy="6408462"/>
          </a:xfrm>
          <a:prstGeom prst="flowChartMagneticDrum">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63">
            <a:extLst>
              <a:ext uri="{FF2B5EF4-FFF2-40B4-BE49-F238E27FC236}">
                <a16:creationId xmlns:a16="http://schemas.microsoft.com/office/drawing/2014/main" id="{FC63B7B1-293B-3CB7-F7CA-500747711644}"/>
              </a:ext>
            </a:extLst>
          </p:cNvPr>
          <p:cNvSpPr>
            <a:spLocks noGrp="1"/>
          </p:cNvSpPr>
          <p:nvPr>
            <p:ph type="sldNum" sz="quarter" idx="12"/>
          </p:nvPr>
        </p:nvSpPr>
        <p:spPr>
          <a:xfrm>
            <a:off x="11852573" y="6324600"/>
            <a:ext cx="363811" cy="365125"/>
          </a:xfrm>
        </p:spPr>
        <p:txBody>
          <a:bodyPr/>
          <a:lstStyle/>
          <a:p>
            <a:fld id="{9237C7AA-A612-46DF-B9EB-0C33C0BC77F5}" type="slidenum">
              <a:rPr lang="en-US" smtClean="0">
                <a:solidFill>
                  <a:schemeClr val="bg1"/>
                </a:solidFill>
              </a:rPr>
              <a:t>13</a:t>
            </a:fld>
            <a:endParaRPr lang="en-US" dirty="0">
              <a:solidFill>
                <a:schemeClr val="bg1"/>
              </a:solidFill>
            </a:endParaRPr>
          </a:p>
        </p:txBody>
      </p:sp>
      <p:sp>
        <p:nvSpPr>
          <p:cNvPr id="5" name="TextBox 32">
            <a:extLst>
              <a:ext uri="{FF2B5EF4-FFF2-40B4-BE49-F238E27FC236}">
                <a16:creationId xmlns:a16="http://schemas.microsoft.com/office/drawing/2014/main" id="{9DD05AC9-3A57-BB75-E252-77062AE2B1A8}"/>
              </a:ext>
            </a:extLst>
          </p:cNvPr>
          <p:cNvSpPr txBox="1"/>
          <p:nvPr/>
        </p:nvSpPr>
        <p:spPr>
          <a:xfrm>
            <a:off x="5638800" y="685800"/>
            <a:ext cx="5898583" cy="469359"/>
          </a:xfrm>
          <a:prstGeom prst="rect">
            <a:avLst/>
          </a:prstGeom>
          <a:noFill/>
        </p:spPr>
        <p:txBody>
          <a:bodyPr wrap="square" rtlCol="0" anchor="ctr" anchorCtr="0">
            <a:spAutoFit/>
          </a:bodyPr>
          <a:lstStyle/>
          <a:p>
            <a:pPr algn="ctr" rtl="1">
              <a:lnSpc>
                <a:spcPts val="2828"/>
              </a:lnSpc>
            </a:pPr>
            <a:r>
              <a:rPr lang="fa-IR" sz="2400" b="1" spc="100" dirty="0">
                <a:solidFill>
                  <a:schemeClr val="tx2">
                    <a:lumMod val="75000"/>
                  </a:schemeClr>
                </a:solidFill>
                <a:latin typeface="Montserrat" charset="0"/>
                <a:ea typeface="Montserrat" charset="0"/>
                <a:cs typeface="B Esfehan" panose="00000700000000000000" pitchFamily="2" charset="-78"/>
              </a:rPr>
              <a:t>نتیجه گیری </a:t>
            </a:r>
          </a:p>
        </p:txBody>
      </p:sp>
      <p:sp>
        <p:nvSpPr>
          <p:cNvPr id="7" name="Text Placeholder 8">
            <a:extLst>
              <a:ext uri="{FF2B5EF4-FFF2-40B4-BE49-F238E27FC236}">
                <a16:creationId xmlns:a16="http://schemas.microsoft.com/office/drawing/2014/main" id="{867B009F-3FBE-E5EA-2B3F-3CDA20AED37B}"/>
              </a:ext>
            </a:extLst>
          </p:cNvPr>
          <p:cNvSpPr txBox="1">
            <a:spLocks/>
          </p:cNvSpPr>
          <p:nvPr/>
        </p:nvSpPr>
        <p:spPr>
          <a:xfrm>
            <a:off x="5638800" y="1676400"/>
            <a:ext cx="5791200" cy="3505200"/>
          </a:xfrm>
          <a:prstGeom prst="rect">
            <a:avLst/>
          </a:prstGeom>
        </p:spPr>
        <p:txBody>
          <a:bodyPr vert="horz" lIns="91440" tIns="45720" rIns="91440" bIns="45720" rtlCol="0" anchor="ctr"/>
          <a:lstStyle>
            <a:defPPr>
              <a:defRPr lang="en-US"/>
            </a:defPPr>
            <a:lvl1pPr marL="0" indent="0" algn="just" defTabSz="914400" rtl="1" eaLnBrk="1" latinLnBrk="0" hangingPunct="1">
              <a:lnSpc>
                <a:spcPct val="150000"/>
              </a:lnSpc>
              <a:buNone/>
              <a:defRPr sz="2000" kern="1200">
                <a:solidFill>
                  <a:schemeClr val="tx1">
                    <a:tint val="75000"/>
                  </a:schemeClr>
                </a:solidFill>
                <a:latin typeface="+mn-lt"/>
                <a:ea typeface="+mn-ea"/>
                <a:cs typeface="B Roya" panose="00000400000000000000" pitchFamily="2" charset="-78"/>
              </a:defRPr>
            </a:lvl1pPr>
            <a:lvl2pPr marL="457200" algn="just" defTabSz="914400" rtl="1" eaLnBrk="1" latinLnBrk="0" hangingPunct="1">
              <a:lnSpc>
                <a:spcPct val="150000"/>
              </a:lnSpc>
              <a:defRPr sz="2800" kern="1200">
                <a:solidFill>
                  <a:schemeClr val="tx1"/>
                </a:solidFill>
                <a:latin typeface="+mn-lt"/>
                <a:ea typeface="+mn-ea"/>
                <a:cs typeface="B Roya" panose="00000400000000000000" pitchFamily="2" charset="-78"/>
              </a:defRPr>
            </a:lvl2pPr>
            <a:lvl3pPr marL="914400" algn="just" defTabSz="914400" rtl="1" eaLnBrk="1" latinLnBrk="0" hangingPunct="1">
              <a:lnSpc>
                <a:spcPct val="150000"/>
              </a:lnSpc>
              <a:defRPr sz="2400" kern="1200">
                <a:solidFill>
                  <a:schemeClr val="tx1"/>
                </a:solidFill>
                <a:latin typeface="+mn-lt"/>
                <a:ea typeface="+mn-ea"/>
                <a:cs typeface="B Roya" panose="00000400000000000000" pitchFamily="2" charset="-78"/>
              </a:defRPr>
            </a:lvl3pPr>
            <a:lvl4pPr marL="1371600" algn="just" defTabSz="914400" rtl="1" eaLnBrk="1" latinLnBrk="0" hangingPunct="1">
              <a:lnSpc>
                <a:spcPct val="150000"/>
              </a:lnSpc>
              <a:defRPr sz="2000" kern="1200">
                <a:solidFill>
                  <a:schemeClr val="tx1"/>
                </a:solidFill>
                <a:latin typeface="+mn-lt"/>
                <a:ea typeface="+mn-ea"/>
                <a:cs typeface="B Roya" panose="00000400000000000000" pitchFamily="2" charset="-78"/>
              </a:defRPr>
            </a:lvl4pPr>
            <a:lvl5pPr marL="1828800" algn="just" defTabSz="914400" rtl="1" eaLnBrk="1" latinLnBrk="0" hangingPunct="1">
              <a:lnSpc>
                <a:spcPct val="150000"/>
              </a:lnSpc>
              <a:defRPr sz="2000" kern="1200">
                <a:solidFill>
                  <a:schemeClr val="tx1"/>
                </a:solidFill>
                <a:latin typeface="+mn-lt"/>
                <a:ea typeface="+mn-ea"/>
                <a:cs typeface="B Roya" panose="00000400000000000000" pitchFamily="2" charset="-78"/>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pPr>
            <a:r>
              <a:rPr lang="ar-SA" dirty="0"/>
              <a:t>تغییرات فناوری تأثیرات قابل توجهی بر ایمنی در صنایع پتروشیمی دارند که شامل بهبود فرآیندها، کاهش خطرات انسانی و مدیریت چالش‌های جدید است. استفاده مؤثر از فناوری‌های جدید، مدیریت مناسب تغییرات و تقویت سیستم‌های ایمنی می‌تواند به کاهش خطرات و بهبود ایمنی در صنایع پتروشیمی کمک کند</a:t>
            </a:r>
            <a:r>
              <a:rPr lang="en-US" dirty="0"/>
              <a:t>.</a:t>
            </a:r>
            <a:endParaRPr lang="en-US" sz="1600" dirty="0"/>
          </a:p>
        </p:txBody>
      </p:sp>
      <p:sp>
        <p:nvSpPr>
          <p:cNvPr id="2" name="Flowchart: Document 1">
            <a:extLst>
              <a:ext uri="{FF2B5EF4-FFF2-40B4-BE49-F238E27FC236}">
                <a16:creationId xmlns:a16="http://schemas.microsoft.com/office/drawing/2014/main" id="{DCA196A8-76D1-91D3-9278-DF9DA029BD9C}"/>
              </a:ext>
            </a:extLst>
          </p:cNvPr>
          <p:cNvSpPr/>
          <p:nvPr/>
        </p:nvSpPr>
        <p:spPr>
          <a:xfrm>
            <a:off x="0" y="23446"/>
            <a:ext cx="4800600" cy="6477000"/>
          </a:xfrm>
          <a:prstGeom prst="flowChartDocument">
            <a:avLst/>
          </a:prstGeom>
          <a:blipFill>
            <a:blip r:embed="rId2">
              <a:extLst>
                <a:ext uri="{28A0092B-C50C-407E-A947-70E740481C1C}">
                  <a14:useLocalDpi xmlns:a14="http://schemas.microsoft.com/office/drawing/2010/main" val="0"/>
                </a:ext>
              </a:extLst>
            </a:blip>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Document 5">
            <a:extLst>
              <a:ext uri="{FF2B5EF4-FFF2-40B4-BE49-F238E27FC236}">
                <a16:creationId xmlns:a16="http://schemas.microsoft.com/office/drawing/2014/main" id="{FB24F504-F743-B1B5-4834-9AB07746B1F0}"/>
              </a:ext>
            </a:extLst>
          </p:cNvPr>
          <p:cNvSpPr/>
          <p:nvPr/>
        </p:nvSpPr>
        <p:spPr>
          <a:xfrm>
            <a:off x="0" y="-6477000"/>
            <a:ext cx="4800600" cy="6477000"/>
          </a:xfrm>
          <a:prstGeom prst="flowChartDocument">
            <a:avLst/>
          </a:prstGeom>
          <a:blipFill>
            <a:blip r:embed="rId3">
              <a:extLst>
                <a:ext uri="{28A0092B-C50C-407E-A947-70E740481C1C}">
                  <a14:useLocalDpi xmlns:a14="http://schemas.microsoft.com/office/drawing/2010/main" val="0"/>
                </a:ext>
              </a:extLst>
            </a:blip>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10C0CF86-E407-5A80-24AC-00124E1EB71F}"/>
              </a:ext>
            </a:extLst>
          </p:cNvPr>
          <p:cNvGrpSpPr/>
          <p:nvPr/>
        </p:nvGrpSpPr>
        <p:grpSpPr>
          <a:xfrm>
            <a:off x="4227643" y="5861656"/>
            <a:ext cx="1526778" cy="469189"/>
            <a:chOff x="3893497" y="799348"/>
            <a:chExt cx="4614250" cy="1174504"/>
          </a:xfrm>
        </p:grpSpPr>
        <p:sp>
          <p:nvSpPr>
            <p:cNvPr id="11" name="Freeform 37">
              <a:extLst>
                <a:ext uri="{FF2B5EF4-FFF2-40B4-BE49-F238E27FC236}">
                  <a16:creationId xmlns:a16="http://schemas.microsoft.com/office/drawing/2014/main" id="{1A1F37CB-4920-0E05-D281-319D5E351F58}"/>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12" name="Picture 11">
              <a:extLst>
                <a:ext uri="{FF2B5EF4-FFF2-40B4-BE49-F238E27FC236}">
                  <a16:creationId xmlns:a16="http://schemas.microsoft.com/office/drawing/2014/main" id="{5B7B99AA-357F-D080-34A1-6D3AEDADE001}"/>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13" name="Picture 12">
              <a:extLst>
                <a:ext uri="{FF2B5EF4-FFF2-40B4-BE49-F238E27FC236}">
                  <a16:creationId xmlns:a16="http://schemas.microsoft.com/office/drawing/2014/main" id="{10C50BF0-12FD-E0FB-91D9-574974A5D87E}"/>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14" name="Freeform 40">
              <a:extLst>
                <a:ext uri="{FF2B5EF4-FFF2-40B4-BE49-F238E27FC236}">
                  <a16:creationId xmlns:a16="http://schemas.microsoft.com/office/drawing/2014/main" id="{98937E69-3DC3-CA67-A57A-774C3BC8EECB}"/>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5">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15" name="Rectangle 14">
              <a:extLst>
                <a:ext uri="{FF2B5EF4-FFF2-40B4-BE49-F238E27FC236}">
                  <a16:creationId xmlns:a16="http://schemas.microsoft.com/office/drawing/2014/main" id="{47840304-A6AE-4865-0DFF-17BB1C5F4A43}"/>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مقدمه </a:t>
              </a:r>
              <a:endParaRPr lang="en-US" sz="1400" b="1" dirty="0">
                <a:cs typeface="B Zar" panose="00000400000000000000" pitchFamily="2" charset="-78"/>
              </a:endParaRPr>
            </a:p>
          </p:txBody>
        </p:sp>
      </p:grpSp>
      <p:grpSp>
        <p:nvGrpSpPr>
          <p:cNvPr id="16" name="Group 15">
            <a:extLst>
              <a:ext uri="{FF2B5EF4-FFF2-40B4-BE49-F238E27FC236}">
                <a16:creationId xmlns:a16="http://schemas.microsoft.com/office/drawing/2014/main" id="{FCEB6C2A-78CE-F823-6B8F-59AC9933A590}"/>
              </a:ext>
            </a:extLst>
          </p:cNvPr>
          <p:cNvGrpSpPr/>
          <p:nvPr/>
        </p:nvGrpSpPr>
        <p:grpSpPr>
          <a:xfrm>
            <a:off x="6148460" y="5855411"/>
            <a:ext cx="1526778" cy="469189"/>
            <a:chOff x="3893497" y="799348"/>
            <a:chExt cx="4614250" cy="1174504"/>
          </a:xfrm>
        </p:grpSpPr>
        <p:sp>
          <p:nvSpPr>
            <p:cNvPr id="17" name="Freeform 37">
              <a:extLst>
                <a:ext uri="{FF2B5EF4-FFF2-40B4-BE49-F238E27FC236}">
                  <a16:creationId xmlns:a16="http://schemas.microsoft.com/office/drawing/2014/main" id="{B847899E-55E5-3F3A-5D28-E3A1F50C719F}"/>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18" name="Picture 17">
              <a:extLst>
                <a:ext uri="{FF2B5EF4-FFF2-40B4-BE49-F238E27FC236}">
                  <a16:creationId xmlns:a16="http://schemas.microsoft.com/office/drawing/2014/main" id="{66C5D58D-FA61-B3E2-95C6-F59B3C57E130}"/>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19" name="Picture 18">
              <a:extLst>
                <a:ext uri="{FF2B5EF4-FFF2-40B4-BE49-F238E27FC236}">
                  <a16:creationId xmlns:a16="http://schemas.microsoft.com/office/drawing/2014/main" id="{008FBF1A-D5D6-36FD-7857-FA276BB89678}"/>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20" name="Freeform 40">
              <a:extLst>
                <a:ext uri="{FF2B5EF4-FFF2-40B4-BE49-F238E27FC236}">
                  <a16:creationId xmlns:a16="http://schemas.microsoft.com/office/drawing/2014/main" id="{1BD12D19-1851-F1D2-B959-218B1A0EEBAF}"/>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6">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21" name="Rectangle 20">
              <a:extLst>
                <a:ext uri="{FF2B5EF4-FFF2-40B4-BE49-F238E27FC236}">
                  <a16:creationId xmlns:a16="http://schemas.microsoft.com/office/drawing/2014/main" id="{D19F9FA4-94C8-E407-2559-DD86AA6B8CB4}"/>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بررسی </a:t>
              </a:r>
              <a:endParaRPr lang="en-US" sz="1400" b="1" dirty="0">
                <a:cs typeface="B Zar" panose="00000400000000000000" pitchFamily="2" charset="-78"/>
              </a:endParaRPr>
            </a:p>
          </p:txBody>
        </p:sp>
      </p:grpSp>
      <p:grpSp>
        <p:nvGrpSpPr>
          <p:cNvPr id="22" name="Group 21">
            <a:extLst>
              <a:ext uri="{FF2B5EF4-FFF2-40B4-BE49-F238E27FC236}">
                <a16:creationId xmlns:a16="http://schemas.microsoft.com/office/drawing/2014/main" id="{32373E55-CDC0-6353-BAF1-913A1920FEBD}"/>
              </a:ext>
            </a:extLst>
          </p:cNvPr>
          <p:cNvGrpSpPr/>
          <p:nvPr/>
        </p:nvGrpSpPr>
        <p:grpSpPr>
          <a:xfrm>
            <a:off x="8120468" y="5867400"/>
            <a:ext cx="1709331" cy="684632"/>
            <a:chOff x="3893497" y="799348"/>
            <a:chExt cx="4614250" cy="1713815"/>
          </a:xfrm>
        </p:grpSpPr>
        <p:sp>
          <p:nvSpPr>
            <p:cNvPr id="23" name="Freeform 37">
              <a:extLst>
                <a:ext uri="{FF2B5EF4-FFF2-40B4-BE49-F238E27FC236}">
                  <a16:creationId xmlns:a16="http://schemas.microsoft.com/office/drawing/2014/main" id="{4BB1AC39-5A76-E58C-822B-740402FA499C}"/>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4" name="Picture 23">
              <a:extLst>
                <a:ext uri="{FF2B5EF4-FFF2-40B4-BE49-F238E27FC236}">
                  <a16:creationId xmlns:a16="http://schemas.microsoft.com/office/drawing/2014/main" id="{28789EE6-DC3A-09CD-87B8-FC1BD4055E9D}"/>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32" name="Picture 31">
              <a:extLst>
                <a:ext uri="{FF2B5EF4-FFF2-40B4-BE49-F238E27FC236}">
                  <a16:creationId xmlns:a16="http://schemas.microsoft.com/office/drawing/2014/main" id="{21C5A49F-E001-DC59-81B2-BCFB83DD0AFB}"/>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33" name="Freeform 40">
              <a:extLst>
                <a:ext uri="{FF2B5EF4-FFF2-40B4-BE49-F238E27FC236}">
                  <a16:creationId xmlns:a16="http://schemas.microsoft.com/office/drawing/2014/main" id="{719C8E3D-3912-73C9-1DAE-870F86C72981}"/>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2">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34" name="Rectangle 33">
              <a:extLst>
                <a:ext uri="{FF2B5EF4-FFF2-40B4-BE49-F238E27FC236}">
                  <a16:creationId xmlns:a16="http://schemas.microsoft.com/office/drawing/2014/main" id="{2E8C2417-DC75-D418-BEB1-E3CD31423C2C}"/>
                </a:ext>
              </a:extLst>
            </p:cNvPr>
            <p:cNvSpPr/>
            <p:nvPr/>
          </p:nvSpPr>
          <p:spPr>
            <a:xfrm>
              <a:off x="5728292" y="1203405"/>
              <a:ext cx="2741197" cy="1309758"/>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نتیجه گیری</a:t>
              </a:r>
              <a:endParaRPr lang="en-US" sz="1400" b="1" dirty="0">
                <a:cs typeface="B Zar" panose="00000400000000000000" pitchFamily="2" charset="-78"/>
              </a:endParaRPr>
            </a:p>
          </p:txBody>
        </p:sp>
      </p:grpSp>
      <p:grpSp>
        <p:nvGrpSpPr>
          <p:cNvPr id="35" name="Group 34">
            <a:extLst>
              <a:ext uri="{FF2B5EF4-FFF2-40B4-BE49-F238E27FC236}">
                <a16:creationId xmlns:a16="http://schemas.microsoft.com/office/drawing/2014/main" id="{56318C75-9D97-0ED9-63ED-7B8D9D979456}"/>
              </a:ext>
            </a:extLst>
          </p:cNvPr>
          <p:cNvGrpSpPr/>
          <p:nvPr/>
        </p:nvGrpSpPr>
        <p:grpSpPr>
          <a:xfrm>
            <a:off x="10088240" y="5867400"/>
            <a:ext cx="1526778" cy="469189"/>
            <a:chOff x="3893497" y="799348"/>
            <a:chExt cx="4614250" cy="1174504"/>
          </a:xfrm>
        </p:grpSpPr>
        <p:sp>
          <p:nvSpPr>
            <p:cNvPr id="36" name="Freeform 37">
              <a:extLst>
                <a:ext uri="{FF2B5EF4-FFF2-40B4-BE49-F238E27FC236}">
                  <a16:creationId xmlns:a16="http://schemas.microsoft.com/office/drawing/2014/main" id="{BF791DBC-34DA-CFBC-A97D-DE5D3B3B8365}"/>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37" name="Picture 36">
              <a:extLst>
                <a:ext uri="{FF2B5EF4-FFF2-40B4-BE49-F238E27FC236}">
                  <a16:creationId xmlns:a16="http://schemas.microsoft.com/office/drawing/2014/main" id="{B81D310C-AE57-864B-B8BC-D520C8E34497}"/>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40" name="Picture 39">
              <a:extLst>
                <a:ext uri="{FF2B5EF4-FFF2-40B4-BE49-F238E27FC236}">
                  <a16:creationId xmlns:a16="http://schemas.microsoft.com/office/drawing/2014/main" id="{3E07B631-CC1D-9134-9E1F-7D6F9ED7F3A0}"/>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43" name="Freeform 40">
              <a:extLst>
                <a:ext uri="{FF2B5EF4-FFF2-40B4-BE49-F238E27FC236}">
                  <a16:creationId xmlns:a16="http://schemas.microsoft.com/office/drawing/2014/main" id="{4FA950BF-DBFD-DD70-A3B7-946FB829ADE9}"/>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3">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45" name="Rectangle 44">
              <a:extLst>
                <a:ext uri="{FF2B5EF4-FFF2-40B4-BE49-F238E27FC236}">
                  <a16:creationId xmlns:a16="http://schemas.microsoft.com/office/drawing/2014/main" id="{42DD9C65-33E6-09C2-3251-A312EF15D742}"/>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منابع </a:t>
              </a:r>
              <a:endParaRPr lang="en-US" sz="1400" b="1" dirty="0">
                <a:cs typeface="B Zar" panose="00000400000000000000" pitchFamily="2" charset="-78"/>
              </a:endParaRPr>
            </a:p>
          </p:txBody>
        </p:sp>
      </p:grpSp>
      <p:pic>
        <p:nvPicPr>
          <p:cNvPr id="46" name="Picture 45">
            <a:extLst>
              <a:ext uri="{FF2B5EF4-FFF2-40B4-BE49-F238E27FC236}">
                <a16:creationId xmlns:a16="http://schemas.microsoft.com/office/drawing/2014/main" id="{33EE5F09-06EC-2D56-B943-93EF8FD478A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6200000">
            <a:off x="8382000" y="6248400"/>
            <a:ext cx="457200" cy="457200"/>
          </a:xfrm>
          <a:prstGeom prst="rect">
            <a:avLst/>
          </a:prstGeom>
        </p:spPr>
      </p:pic>
    </p:spTree>
    <p:extLst>
      <p:ext uri="{BB962C8B-B14F-4D97-AF65-F5344CB8AC3E}">
        <p14:creationId xmlns:p14="http://schemas.microsoft.com/office/powerpoint/2010/main" val="21045406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2" presetClass="entr" presetSubtype="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1006AA-724C-6FA3-A1CD-2F3860880D96}"/>
            </a:ext>
          </a:extLst>
        </p:cNvPr>
        <p:cNvGrpSpPr/>
        <p:nvPr/>
      </p:nvGrpSpPr>
      <p:grpSpPr>
        <a:xfrm>
          <a:off x="0" y="0"/>
          <a:ext cx="0" cy="0"/>
          <a:chOff x="0" y="0"/>
          <a:chExt cx="0" cy="0"/>
        </a:xfrm>
      </p:grpSpPr>
      <p:sp>
        <p:nvSpPr>
          <p:cNvPr id="26" name="Rectangle 25">
            <a:extLst>
              <a:ext uri="{FF2B5EF4-FFF2-40B4-BE49-F238E27FC236}">
                <a16:creationId xmlns:a16="http://schemas.microsoft.com/office/drawing/2014/main" id="{220987A7-3464-6ECF-5B53-56FA0F2E887E}"/>
              </a:ext>
            </a:extLst>
          </p:cNvPr>
          <p:cNvSpPr/>
          <p:nvPr/>
        </p:nvSpPr>
        <p:spPr>
          <a:xfrm>
            <a:off x="11991053" y="-15240"/>
            <a:ext cx="124747" cy="6873240"/>
          </a:xfrm>
          <a:prstGeom prst="rect">
            <a:avLst/>
          </a:prstGeom>
          <a:solidFill>
            <a:schemeClr val="bg1">
              <a:lumMod val="5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DE8BADD1-C6F3-0E97-FAFB-AD483E19E30F}"/>
              </a:ext>
            </a:extLst>
          </p:cNvPr>
          <p:cNvGrpSpPr/>
          <p:nvPr/>
        </p:nvGrpSpPr>
        <p:grpSpPr>
          <a:xfrm rot="16200000">
            <a:off x="11740112" y="6634712"/>
            <a:ext cx="535910" cy="367866"/>
            <a:chOff x="4258714" y="6374966"/>
            <a:chExt cx="535910" cy="367866"/>
          </a:xfrm>
          <a:effectLst>
            <a:outerShdw blurRad="50800" dist="38100" dir="16200000" rotWithShape="0">
              <a:prstClr val="black">
                <a:alpha val="40000"/>
              </a:prstClr>
            </a:outerShdw>
          </a:effectLst>
        </p:grpSpPr>
        <p:grpSp>
          <p:nvGrpSpPr>
            <p:cNvPr id="28" name="Group 27">
              <a:extLst>
                <a:ext uri="{FF2B5EF4-FFF2-40B4-BE49-F238E27FC236}">
                  <a16:creationId xmlns:a16="http://schemas.microsoft.com/office/drawing/2014/main" id="{92DC8E03-ED46-729E-A9F8-17E4AE81B458}"/>
                </a:ext>
              </a:extLst>
            </p:cNvPr>
            <p:cNvGrpSpPr/>
            <p:nvPr/>
          </p:nvGrpSpPr>
          <p:grpSpPr>
            <a:xfrm>
              <a:off x="4258714" y="6374966"/>
              <a:ext cx="535910" cy="367866"/>
              <a:chOff x="4059069" y="3837925"/>
              <a:chExt cx="1381627" cy="1548586"/>
            </a:xfrm>
          </p:grpSpPr>
          <p:sp>
            <p:nvSpPr>
              <p:cNvPr id="30" name="Arrow: Down 29">
                <a:extLst>
                  <a:ext uri="{FF2B5EF4-FFF2-40B4-BE49-F238E27FC236}">
                    <a16:creationId xmlns:a16="http://schemas.microsoft.com/office/drawing/2014/main" id="{00985986-F954-0D27-5617-877CC362B5D3}"/>
                  </a:ext>
                </a:extLst>
              </p:cNvPr>
              <p:cNvSpPr/>
              <p:nvPr/>
            </p:nvSpPr>
            <p:spPr>
              <a:xfrm flipH="1" flipV="1">
                <a:off x="4319481" y="3837925"/>
                <a:ext cx="1037341" cy="1406423"/>
              </a:xfrm>
              <a:prstGeom prst="downArrow">
                <a:avLst>
                  <a:gd name="adj1" fmla="val 77826"/>
                  <a:gd name="adj2" fmla="val 36957"/>
                </a:avLst>
              </a:prstGeom>
              <a:gradFill flip="none" rotWithShape="1">
                <a:gsLst>
                  <a:gs pos="0">
                    <a:schemeClr val="bg1">
                      <a:alpha val="0"/>
                      <a:lumMod val="0"/>
                      <a:lumOff val="100000"/>
                    </a:schemeClr>
                  </a:gs>
                  <a:gs pos="75500">
                    <a:srgbClr val="808080">
                      <a:alpha val="11000"/>
                    </a:srgbClr>
                  </a:gs>
                  <a:gs pos="27000">
                    <a:schemeClr val="tx1">
                      <a:lumMod val="48000"/>
                      <a:lumOff val="52000"/>
                      <a:alpha val="0"/>
                    </a:schemeClr>
                  </a:gs>
                  <a:gs pos="100000">
                    <a:schemeClr val="bg1">
                      <a:alpha val="0"/>
                      <a:lumMod val="0"/>
                      <a:lumOff val="100000"/>
                    </a:schemeClr>
                  </a:gs>
                  <a:gs pos="55000">
                    <a:schemeClr val="tx1">
                      <a:alpha val="1300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31" name="Group 30">
                <a:extLst>
                  <a:ext uri="{FF2B5EF4-FFF2-40B4-BE49-F238E27FC236}">
                    <a16:creationId xmlns:a16="http://schemas.microsoft.com/office/drawing/2014/main" id="{F38F394C-68AB-876C-81C2-C2834DF34D28}"/>
                  </a:ext>
                </a:extLst>
              </p:cNvPr>
              <p:cNvGrpSpPr/>
              <p:nvPr/>
            </p:nvGrpSpPr>
            <p:grpSpPr>
              <a:xfrm>
                <a:off x="4059069" y="3946332"/>
                <a:ext cx="1381627" cy="1440179"/>
                <a:chOff x="4059069" y="3946332"/>
                <a:chExt cx="1381627" cy="1440179"/>
              </a:xfrm>
            </p:grpSpPr>
            <p:sp>
              <p:nvSpPr>
                <p:cNvPr id="38" name="Rectangle 37">
                  <a:extLst>
                    <a:ext uri="{FF2B5EF4-FFF2-40B4-BE49-F238E27FC236}">
                      <a16:creationId xmlns:a16="http://schemas.microsoft.com/office/drawing/2014/main" id="{2CFD6FC6-B5CB-E1C1-C8E0-A7FF110DBA0F}"/>
                    </a:ext>
                  </a:extLst>
                </p:cNvPr>
                <p:cNvSpPr/>
                <p:nvPr/>
              </p:nvSpPr>
              <p:spPr>
                <a:xfrm flipV="1">
                  <a:off x="4239785" y="5134415"/>
                  <a:ext cx="1037340" cy="2501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9" name="Partial Circle 38">
                  <a:extLst>
                    <a:ext uri="{FF2B5EF4-FFF2-40B4-BE49-F238E27FC236}">
                      <a16:creationId xmlns:a16="http://schemas.microsoft.com/office/drawing/2014/main" id="{4F61E51A-FACD-4310-1C54-A9BF65C56134}"/>
                    </a:ext>
                  </a:extLst>
                </p:cNvPr>
                <p:cNvSpPr/>
                <p:nvPr/>
              </p:nvSpPr>
              <p:spPr>
                <a:xfrm rot="16200000" flipV="1">
                  <a:off x="3981087" y="4957758"/>
                  <a:ext cx="506734" cy="350769"/>
                </a:xfrm>
                <a:prstGeom prst="pie">
                  <a:avLst>
                    <a:gd name="adj1" fmla="val 5462498"/>
                    <a:gd name="adj2" fmla="val 16200000"/>
                  </a:avLst>
                </a:prstGeom>
                <a:gradFill flip="none" rotWithShape="1">
                  <a:gsLst>
                    <a:gs pos="0">
                      <a:schemeClr val="accent4"/>
                    </a:gs>
                    <a:gs pos="100000">
                      <a:schemeClr val="accent4">
                        <a:lumMod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41" name="Partial Circle 40">
                  <a:extLst>
                    <a:ext uri="{FF2B5EF4-FFF2-40B4-BE49-F238E27FC236}">
                      <a16:creationId xmlns:a16="http://schemas.microsoft.com/office/drawing/2014/main" id="{C1DAEF4A-6EA2-9D97-9AD9-D7C8A6487A6C}"/>
                    </a:ext>
                  </a:extLst>
                </p:cNvPr>
                <p:cNvSpPr/>
                <p:nvPr/>
              </p:nvSpPr>
              <p:spPr>
                <a:xfrm rot="16200000" flipV="1">
                  <a:off x="5011944" y="4957759"/>
                  <a:ext cx="506735" cy="350769"/>
                </a:xfrm>
                <a:prstGeom prst="pie">
                  <a:avLst>
                    <a:gd name="adj1" fmla="val 5462498"/>
                    <a:gd name="adj2" fmla="val 16200000"/>
                  </a:avLst>
                </a:prstGeom>
                <a:gradFill flip="none" rotWithShape="1">
                  <a:gsLst>
                    <a:gs pos="0">
                      <a:schemeClr val="accent4"/>
                    </a:gs>
                    <a:gs pos="100000">
                      <a:schemeClr val="accent4">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42" name="Arrow: Down 41">
                  <a:extLst>
                    <a:ext uri="{FF2B5EF4-FFF2-40B4-BE49-F238E27FC236}">
                      <a16:creationId xmlns:a16="http://schemas.microsoft.com/office/drawing/2014/main" id="{3AC566EE-70A1-3136-C62E-24FC7335B281}"/>
                    </a:ext>
                  </a:extLst>
                </p:cNvPr>
                <p:cNvSpPr/>
                <p:nvPr/>
              </p:nvSpPr>
              <p:spPr>
                <a:xfrm flipV="1">
                  <a:off x="4312622" y="3946332"/>
                  <a:ext cx="876300" cy="1188085"/>
                </a:xfrm>
                <a:prstGeom prst="downArrow">
                  <a:avLst>
                    <a:gd name="adj1" fmla="val 77826"/>
                    <a:gd name="adj2" fmla="val 36957"/>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sp>
          <p:nvSpPr>
            <p:cNvPr id="29" name="Rectangle 28">
              <a:extLst>
                <a:ext uri="{FF2B5EF4-FFF2-40B4-BE49-F238E27FC236}">
                  <a16:creationId xmlns:a16="http://schemas.microsoft.com/office/drawing/2014/main" id="{171B3550-55FD-0910-1B77-253C62EA2990}"/>
                </a:ext>
              </a:extLst>
            </p:cNvPr>
            <p:cNvSpPr/>
            <p:nvPr/>
          </p:nvSpPr>
          <p:spPr>
            <a:xfrm flipV="1">
              <a:off x="4394772" y="6548286"/>
              <a:ext cx="264045" cy="157219"/>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lowchart: Direct Access Storage 42">
            <a:extLst>
              <a:ext uri="{FF2B5EF4-FFF2-40B4-BE49-F238E27FC236}">
                <a16:creationId xmlns:a16="http://schemas.microsoft.com/office/drawing/2014/main" id="{7F61CE67-C78C-BDAD-3A39-815E151A2F80}"/>
              </a:ext>
            </a:extLst>
          </p:cNvPr>
          <p:cNvSpPr/>
          <p:nvPr/>
        </p:nvSpPr>
        <p:spPr>
          <a:xfrm>
            <a:off x="11974275" y="-26917"/>
            <a:ext cx="169119" cy="6710752"/>
          </a:xfrm>
          <a:prstGeom prst="flowChartMagneticDrum">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63">
            <a:extLst>
              <a:ext uri="{FF2B5EF4-FFF2-40B4-BE49-F238E27FC236}">
                <a16:creationId xmlns:a16="http://schemas.microsoft.com/office/drawing/2014/main" id="{3B66DFE2-94D3-E620-9140-AFF7825F915F}"/>
              </a:ext>
            </a:extLst>
          </p:cNvPr>
          <p:cNvSpPr>
            <a:spLocks noGrp="1"/>
          </p:cNvSpPr>
          <p:nvPr>
            <p:ph type="sldNum" sz="quarter" idx="12"/>
          </p:nvPr>
        </p:nvSpPr>
        <p:spPr>
          <a:xfrm>
            <a:off x="11852573" y="6629400"/>
            <a:ext cx="363811" cy="365125"/>
          </a:xfrm>
        </p:spPr>
        <p:txBody>
          <a:bodyPr/>
          <a:lstStyle/>
          <a:p>
            <a:fld id="{9237C7AA-A612-46DF-B9EB-0C33C0BC77F5}" type="slidenum">
              <a:rPr lang="en-US" smtClean="0">
                <a:solidFill>
                  <a:schemeClr val="bg1"/>
                </a:solidFill>
              </a:rPr>
              <a:t>14</a:t>
            </a:fld>
            <a:endParaRPr lang="en-US" dirty="0">
              <a:solidFill>
                <a:schemeClr val="bg1"/>
              </a:solidFill>
            </a:endParaRPr>
          </a:p>
        </p:txBody>
      </p:sp>
      <p:sp>
        <p:nvSpPr>
          <p:cNvPr id="7" name="TextBox 32">
            <a:extLst>
              <a:ext uri="{FF2B5EF4-FFF2-40B4-BE49-F238E27FC236}">
                <a16:creationId xmlns:a16="http://schemas.microsoft.com/office/drawing/2014/main" id="{40BA53FA-C6A3-A2A2-064D-5539F8EE3F45}"/>
              </a:ext>
            </a:extLst>
          </p:cNvPr>
          <p:cNvSpPr txBox="1"/>
          <p:nvPr/>
        </p:nvSpPr>
        <p:spPr>
          <a:xfrm>
            <a:off x="5638800" y="685800"/>
            <a:ext cx="5898583" cy="469359"/>
          </a:xfrm>
          <a:prstGeom prst="rect">
            <a:avLst/>
          </a:prstGeom>
          <a:noFill/>
        </p:spPr>
        <p:txBody>
          <a:bodyPr wrap="square" rtlCol="0" anchor="ctr" anchorCtr="0">
            <a:spAutoFit/>
          </a:bodyPr>
          <a:lstStyle/>
          <a:p>
            <a:pPr algn="ctr" rtl="1">
              <a:lnSpc>
                <a:spcPts val="2828"/>
              </a:lnSpc>
            </a:pPr>
            <a:r>
              <a:rPr lang="fa-IR" sz="2400" b="1" spc="100" dirty="0">
                <a:solidFill>
                  <a:schemeClr val="tx2">
                    <a:lumMod val="75000"/>
                  </a:schemeClr>
                </a:solidFill>
                <a:latin typeface="Montserrat" charset="0"/>
                <a:ea typeface="Montserrat" charset="0"/>
                <a:cs typeface="B Esfehan" panose="00000700000000000000" pitchFamily="2" charset="-78"/>
              </a:rPr>
              <a:t>منابع </a:t>
            </a:r>
          </a:p>
        </p:txBody>
      </p:sp>
      <p:sp>
        <p:nvSpPr>
          <p:cNvPr id="2" name="Flowchart: Document 1">
            <a:extLst>
              <a:ext uri="{FF2B5EF4-FFF2-40B4-BE49-F238E27FC236}">
                <a16:creationId xmlns:a16="http://schemas.microsoft.com/office/drawing/2014/main" id="{56660CE7-823C-F537-B502-B6F51EC3D5BB}"/>
              </a:ext>
            </a:extLst>
          </p:cNvPr>
          <p:cNvSpPr/>
          <p:nvPr/>
        </p:nvSpPr>
        <p:spPr>
          <a:xfrm>
            <a:off x="0" y="23446"/>
            <a:ext cx="4800600" cy="6477000"/>
          </a:xfrm>
          <a:prstGeom prst="flowChartDocument">
            <a:avLst/>
          </a:prstGeom>
          <a:blipFill>
            <a:blip r:embed="rId2">
              <a:extLst>
                <a:ext uri="{28A0092B-C50C-407E-A947-70E740481C1C}">
                  <a14:useLocalDpi xmlns:a14="http://schemas.microsoft.com/office/drawing/2010/main" val="0"/>
                </a:ext>
              </a:extLst>
            </a:blip>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Document 5">
            <a:extLst>
              <a:ext uri="{FF2B5EF4-FFF2-40B4-BE49-F238E27FC236}">
                <a16:creationId xmlns:a16="http://schemas.microsoft.com/office/drawing/2014/main" id="{77F9ACDC-42C5-7C35-89B3-08BCC35D2069}"/>
              </a:ext>
            </a:extLst>
          </p:cNvPr>
          <p:cNvSpPr/>
          <p:nvPr/>
        </p:nvSpPr>
        <p:spPr>
          <a:xfrm>
            <a:off x="-5862" y="7086600"/>
            <a:ext cx="4800600" cy="6477000"/>
          </a:xfrm>
          <a:prstGeom prst="flowChartDocument">
            <a:avLst/>
          </a:prstGeom>
          <a:blipFill>
            <a:blip r:embed="rId3">
              <a:extLst>
                <a:ext uri="{28A0092B-C50C-407E-A947-70E740481C1C}">
                  <a14:useLocalDpi xmlns:a14="http://schemas.microsoft.com/office/drawing/2010/main" val="0"/>
                </a:ext>
              </a:extLst>
            </a:blip>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7BD7B74-ACF8-EA48-BFBF-4F394817B0C8}"/>
              </a:ext>
            </a:extLst>
          </p:cNvPr>
          <p:cNvGrpSpPr/>
          <p:nvPr/>
        </p:nvGrpSpPr>
        <p:grpSpPr>
          <a:xfrm>
            <a:off x="4227643" y="5861656"/>
            <a:ext cx="1526778" cy="469189"/>
            <a:chOff x="3893497" y="799348"/>
            <a:chExt cx="4614250" cy="1174504"/>
          </a:xfrm>
        </p:grpSpPr>
        <p:sp>
          <p:nvSpPr>
            <p:cNvPr id="11" name="Freeform 37">
              <a:extLst>
                <a:ext uri="{FF2B5EF4-FFF2-40B4-BE49-F238E27FC236}">
                  <a16:creationId xmlns:a16="http://schemas.microsoft.com/office/drawing/2014/main" id="{EC8641D1-D571-C256-E025-C1762C22455B}"/>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12" name="Picture 11">
              <a:extLst>
                <a:ext uri="{FF2B5EF4-FFF2-40B4-BE49-F238E27FC236}">
                  <a16:creationId xmlns:a16="http://schemas.microsoft.com/office/drawing/2014/main" id="{0F321909-7BCE-912C-93B9-47B2CF726202}"/>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13" name="Picture 12">
              <a:extLst>
                <a:ext uri="{FF2B5EF4-FFF2-40B4-BE49-F238E27FC236}">
                  <a16:creationId xmlns:a16="http://schemas.microsoft.com/office/drawing/2014/main" id="{56B42B06-1179-A3F2-6F36-8109520EC3C6}"/>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14" name="Freeform 40">
              <a:extLst>
                <a:ext uri="{FF2B5EF4-FFF2-40B4-BE49-F238E27FC236}">
                  <a16:creationId xmlns:a16="http://schemas.microsoft.com/office/drawing/2014/main" id="{DF0F7BE3-BF58-FCB9-C507-6256FCA3A2E6}"/>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5">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15" name="Rectangle 14">
              <a:extLst>
                <a:ext uri="{FF2B5EF4-FFF2-40B4-BE49-F238E27FC236}">
                  <a16:creationId xmlns:a16="http://schemas.microsoft.com/office/drawing/2014/main" id="{4096531C-0A1A-BADB-C739-56B4C2AE28CE}"/>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مقدمه </a:t>
              </a:r>
              <a:endParaRPr lang="en-US" sz="1400" b="1" dirty="0">
                <a:cs typeface="B Zar" panose="00000400000000000000" pitchFamily="2" charset="-78"/>
              </a:endParaRPr>
            </a:p>
          </p:txBody>
        </p:sp>
      </p:grpSp>
      <p:grpSp>
        <p:nvGrpSpPr>
          <p:cNvPr id="16" name="Group 15">
            <a:extLst>
              <a:ext uri="{FF2B5EF4-FFF2-40B4-BE49-F238E27FC236}">
                <a16:creationId xmlns:a16="http://schemas.microsoft.com/office/drawing/2014/main" id="{6A5088FB-CDD7-2838-4A73-C357EE1774CB}"/>
              </a:ext>
            </a:extLst>
          </p:cNvPr>
          <p:cNvGrpSpPr/>
          <p:nvPr/>
        </p:nvGrpSpPr>
        <p:grpSpPr>
          <a:xfrm>
            <a:off x="6148460" y="5855411"/>
            <a:ext cx="1526778" cy="469189"/>
            <a:chOff x="3893497" y="799348"/>
            <a:chExt cx="4614250" cy="1174504"/>
          </a:xfrm>
        </p:grpSpPr>
        <p:sp>
          <p:nvSpPr>
            <p:cNvPr id="17" name="Freeform 37">
              <a:extLst>
                <a:ext uri="{FF2B5EF4-FFF2-40B4-BE49-F238E27FC236}">
                  <a16:creationId xmlns:a16="http://schemas.microsoft.com/office/drawing/2014/main" id="{133F9FB1-8205-A317-D01B-CD820929942A}"/>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18" name="Picture 17">
              <a:extLst>
                <a:ext uri="{FF2B5EF4-FFF2-40B4-BE49-F238E27FC236}">
                  <a16:creationId xmlns:a16="http://schemas.microsoft.com/office/drawing/2014/main" id="{E3D40292-D0B7-DF61-0EC2-A318427168E1}"/>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19" name="Picture 18">
              <a:extLst>
                <a:ext uri="{FF2B5EF4-FFF2-40B4-BE49-F238E27FC236}">
                  <a16:creationId xmlns:a16="http://schemas.microsoft.com/office/drawing/2014/main" id="{C28541C1-14F1-9AFB-8EAA-A5EABF9654E1}"/>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20" name="Freeform 40">
              <a:extLst>
                <a:ext uri="{FF2B5EF4-FFF2-40B4-BE49-F238E27FC236}">
                  <a16:creationId xmlns:a16="http://schemas.microsoft.com/office/drawing/2014/main" id="{6FAD84CD-7B78-62AF-B87E-52E480E0E522}"/>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6">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21" name="Rectangle 20">
              <a:extLst>
                <a:ext uri="{FF2B5EF4-FFF2-40B4-BE49-F238E27FC236}">
                  <a16:creationId xmlns:a16="http://schemas.microsoft.com/office/drawing/2014/main" id="{CDAEE0C5-863E-2B02-A8C2-976503574819}"/>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بررسی </a:t>
              </a:r>
              <a:endParaRPr lang="en-US" sz="1400" b="1" dirty="0">
                <a:cs typeface="B Zar" panose="00000400000000000000" pitchFamily="2" charset="-78"/>
              </a:endParaRPr>
            </a:p>
          </p:txBody>
        </p:sp>
      </p:grpSp>
      <p:grpSp>
        <p:nvGrpSpPr>
          <p:cNvPr id="22" name="Group 21">
            <a:extLst>
              <a:ext uri="{FF2B5EF4-FFF2-40B4-BE49-F238E27FC236}">
                <a16:creationId xmlns:a16="http://schemas.microsoft.com/office/drawing/2014/main" id="{D7912648-EF5E-34DA-EE7C-10C7B73AC2B2}"/>
              </a:ext>
            </a:extLst>
          </p:cNvPr>
          <p:cNvGrpSpPr/>
          <p:nvPr/>
        </p:nvGrpSpPr>
        <p:grpSpPr>
          <a:xfrm>
            <a:off x="8120468" y="5867400"/>
            <a:ext cx="1709331" cy="684632"/>
            <a:chOff x="3893497" y="799348"/>
            <a:chExt cx="4614250" cy="1713815"/>
          </a:xfrm>
        </p:grpSpPr>
        <p:sp>
          <p:nvSpPr>
            <p:cNvPr id="23" name="Freeform 37">
              <a:extLst>
                <a:ext uri="{FF2B5EF4-FFF2-40B4-BE49-F238E27FC236}">
                  <a16:creationId xmlns:a16="http://schemas.microsoft.com/office/drawing/2014/main" id="{E5A62B49-35BC-72AB-49AC-68B756BFAD02}"/>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4" name="Picture 23">
              <a:extLst>
                <a:ext uri="{FF2B5EF4-FFF2-40B4-BE49-F238E27FC236}">
                  <a16:creationId xmlns:a16="http://schemas.microsoft.com/office/drawing/2014/main" id="{AC71A207-A618-12D4-4467-2BDA2E586AA9}"/>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25" name="Picture 24">
              <a:extLst>
                <a:ext uri="{FF2B5EF4-FFF2-40B4-BE49-F238E27FC236}">
                  <a16:creationId xmlns:a16="http://schemas.microsoft.com/office/drawing/2014/main" id="{D4FA7AE1-FEFB-B7EA-44FA-E3570E6FB83D}"/>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32" name="Freeform 40">
              <a:extLst>
                <a:ext uri="{FF2B5EF4-FFF2-40B4-BE49-F238E27FC236}">
                  <a16:creationId xmlns:a16="http://schemas.microsoft.com/office/drawing/2014/main" id="{17CE8777-7D1E-0E20-FA0C-BFCB0D40863E}"/>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3">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33" name="Rectangle 32">
              <a:extLst>
                <a:ext uri="{FF2B5EF4-FFF2-40B4-BE49-F238E27FC236}">
                  <a16:creationId xmlns:a16="http://schemas.microsoft.com/office/drawing/2014/main" id="{6D4B79CF-7382-16EB-3790-66C9C25C70D5}"/>
                </a:ext>
              </a:extLst>
            </p:cNvPr>
            <p:cNvSpPr/>
            <p:nvPr/>
          </p:nvSpPr>
          <p:spPr>
            <a:xfrm>
              <a:off x="5728292" y="1203405"/>
              <a:ext cx="2741197" cy="1309758"/>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نتیجه گیری</a:t>
              </a:r>
              <a:endParaRPr lang="en-US" sz="1400" b="1" dirty="0">
                <a:cs typeface="B Zar" panose="00000400000000000000" pitchFamily="2" charset="-78"/>
              </a:endParaRPr>
            </a:p>
          </p:txBody>
        </p:sp>
      </p:grpSp>
      <p:grpSp>
        <p:nvGrpSpPr>
          <p:cNvPr id="34" name="Group 33">
            <a:extLst>
              <a:ext uri="{FF2B5EF4-FFF2-40B4-BE49-F238E27FC236}">
                <a16:creationId xmlns:a16="http://schemas.microsoft.com/office/drawing/2014/main" id="{65048AEB-29FB-430C-87DC-D53123FF94D3}"/>
              </a:ext>
            </a:extLst>
          </p:cNvPr>
          <p:cNvGrpSpPr/>
          <p:nvPr/>
        </p:nvGrpSpPr>
        <p:grpSpPr>
          <a:xfrm>
            <a:off x="10088240" y="5867400"/>
            <a:ext cx="1526778" cy="469189"/>
            <a:chOff x="3893497" y="799348"/>
            <a:chExt cx="4614250" cy="1174504"/>
          </a:xfrm>
        </p:grpSpPr>
        <p:sp>
          <p:nvSpPr>
            <p:cNvPr id="35" name="Freeform 37">
              <a:extLst>
                <a:ext uri="{FF2B5EF4-FFF2-40B4-BE49-F238E27FC236}">
                  <a16:creationId xmlns:a16="http://schemas.microsoft.com/office/drawing/2014/main" id="{043F90DC-C323-9A20-DBC1-346FF89C3DD1}"/>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36" name="Picture 35">
              <a:extLst>
                <a:ext uri="{FF2B5EF4-FFF2-40B4-BE49-F238E27FC236}">
                  <a16:creationId xmlns:a16="http://schemas.microsoft.com/office/drawing/2014/main" id="{8CBB5939-7D4B-5CFD-5B18-468AD59CB769}"/>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37" name="Picture 36">
              <a:extLst>
                <a:ext uri="{FF2B5EF4-FFF2-40B4-BE49-F238E27FC236}">
                  <a16:creationId xmlns:a16="http://schemas.microsoft.com/office/drawing/2014/main" id="{3F088BC7-0FFB-6659-05B2-E48D63C566F7}"/>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40" name="Freeform 40">
              <a:extLst>
                <a:ext uri="{FF2B5EF4-FFF2-40B4-BE49-F238E27FC236}">
                  <a16:creationId xmlns:a16="http://schemas.microsoft.com/office/drawing/2014/main" id="{06A49486-DF51-9735-2F25-6B9CB1137D22}"/>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2">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44" name="Rectangle 43">
              <a:extLst>
                <a:ext uri="{FF2B5EF4-FFF2-40B4-BE49-F238E27FC236}">
                  <a16:creationId xmlns:a16="http://schemas.microsoft.com/office/drawing/2014/main" id="{E96FC3FB-70B8-268B-643C-1BA998F0F72F}"/>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منابع </a:t>
              </a:r>
              <a:endParaRPr lang="en-US" sz="1400" b="1" dirty="0">
                <a:cs typeface="B Zar" panose="00000400000000000000" pitchFamily="2" charset="-78"/>
              </a:endParaRPr>
            </a:p>
          </p:txBody>
        </p:sp>
      </p:grpSp>
      <p:pic>
        <p:nvPicPr>
          <p:cNvPr id="45" name="Picture 44">
            <a:extLst>
              <a:ext uri="{FF2B5EF4-FFF2-40B4-BE49-F238E27FC236}">
                <a16:creationId xmlns:a16="http://schemas.microsoft.com/office/drawing/2014/main" id="{235F50BB-2FEE-6804-C5DC-496CFAE0051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6200000">
            <a:off x="10363200" y="6248400"/>
            <a:ext cx="457200" cy="457200"/>
          </a:xfrm>
          <a:prstGeom prst="rect">
            <a:avLst/>
          </a:prstGeom>
        </p:spPr>
      </p:pic>
      <p:graphicFrame>
        <p:nvGraphicFramePr>
          <p:cNvPr id="3" name="Diagram 2">
            <a:extLst>
              <a:ext uri="{FF2B5EF4-FFF2-40B4-BE49-F238E27FC236}">
                <a16:creationId xmlns:a16="http://schemas.microsoft.com/office/drawing/2014/main" id="{0380E171-E7C0-AF01-C2C0-9E7EDE310BB3}"/>
              </a:ext>
            </a:extLst>
          </p:cNvPr>
          <p:cNvGraphicFramePr/>
          <p:nvPr>
            <p:extLst>
              <p:ext uri="{D42A27DB-BD31-4B8C-83A1-F6EECF244321}">
                <p14:modId xmlns:p14="http://schemas.microsoft.com/office/powerpoint/2010/main" val="2978357137"/>
              </p:ext>
            </p:extLst>
          </p:nvPr>
        </p:nvGraphicFramePr>
        <p:xfrm>
          <a:off x="5242234" y="2443219"/>
          <a:ext cx="4587565" cy="182398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8492792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66">
            <a:extLst>
              <a:ext uri="{FF2B5EF4-FFF2-40B4-BE49-F238E27FC236}">
                <a16:creationId xmlns:a16="http://schemas.microsoft.com/office/drawing/2014/main" id="{7B332C62-DF2D-E2B1-03FD-4F6B0B74DF75}"/>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rcRect t="3714" b="3714"/>
          <a:stretch/>
        </p:blipFill>
        <p:spPr>
          <a:xfrm>
            <a:off x="0" y="0"/>
            <a:ext cx="12192000" cy="6858000"/>
          </a:xfrm>
          <a:prstGeom prst="rect">
            <a:avLst/>
          </a:prstGeom>
        </p:spPr>
      </p:pic>
      <p:cxnSp>
        <p:nvCxnSpPr>
          <p:cNvPr id="22" name="直接连接符 21"/>
          <p:cNvCxnSpPr/>
          <p:nvPr/>
        </p:nvCxnSpPr>
        <p:spPr>
          <a:xfrm>
            <a:off x="6096000" y="1094577"/>
            <a:ext cx="1" cy="2262472"/>
          </a:xfrm>
          <a:prstGeom prst="line">
            <a:avLst/>
          </a:prstGeom>
          <a:ln w="28575">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23" name="椭圆 22"/>
          <p:cNvSpPr/>
          <p:nvPr/>
        </p:nvSpPr>
        <p:spPr>
          <a:xfrm>
            <a:off x="6024049" y="3357049"/>
            <a:ext cx="143903" cy="143903"/>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C000"/>
              </a:solidFill>
            </a:endParaRPr>
          </a:p>
        </p:txBody>
      </p:sp>
      <p:cxnSp>
        <p:nvCxnSpPr>
          <p:cNvPr id="24" name="直接连接符 23"/>
          <p:cNvCxnSpPr/>
          <p:nvPr/>
        </p:nvCxnSpPr>
        <p:spPr>
          <a:xfrm>
            <a:off x="6096001" y="1056708"/>
            <a:ext cx="0" cy="2300341"/>
          </a:xfrm>
          <a:prstGeom prst="line">
            <a:avLst/>
          </a:prstGeom>
          <a:ln w="28575">
            <a:solidFill>
              <a:schemeClr val="bg1"/>
            </a:solidFill>
            <a:prstDash val="sysDot"/>
          </a:ln>
          <a:effectLst/>
        </p:spPr>
        <p:style>
          <a:lnRef idx="1">
            <a:schemeClr val="accent1"/>
          </a:lnRef>
          <a:fillRef idx="0">
            <a:schemeClr val="accent1"/>
          </a:fillRef>
          <a:effectRef idx="0">
            <a:schemeClr val="accent1"/>
          </a:effectRef>
          <a:fontRef idx="minor">
            <a:schemeClr val="tx1"/>
          </a:fontRef>
        </p:style>
      </p:cxnSp>
      <p:sp>
        <p:nvSpPr>
          <p:cNvPr id="25" name="弧形 24"/>
          <p:cNvSpPr/>
          <p:nvPr/>
        </p:nvSpPr>
        <p:spPr>
          <a:xfrm>
            <a:off x="3723708" y="1056708"/>
            <a:ext cx="4744585" cy="4744585"/>
          </a:xfrm>
          <a:prstGeom prst="arc">
            <a:avLst>
              <a:gd name="adj1" fmla="val 16214049"/>
              <a:gd name="adj2" fmla="val 10802395"/>
            </a:avLst>
          </a:prstGeom>
          <a:ln w="28575">
            <a:solidFill>
              <a:schemeClr val="bg1"/>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FFC000"/>
              </a:solidFill>
            </a:endParaRPr>
          </a:p>
        </p:txBody>
      </p:sp>
      <p:sp>
        <p:nvSpPr>
          <p:cNvPr id="26" name="椭圆 25"/>
          <p:cNvSpPr/>
          <p:nvPr/>
        </p:nvSpPr>
        <p:spPr>
          <a:xfrm>
            <a:off x="6005401" y="3337350"/>
            <a:ext cx="180468" cy="180468"/>
          </a:xfrm>
          <a:prstGeom prst="ellipse">
            <a:avLst/>
          </a:prstGeom>
          <a:noFill/>
          <a:ln w="19050">
            <a:solidFill>
              <a:schemeClr val="bg1"/>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FFC000"/>
              </a:solidFill>
            </a:endParaRPr>
          </a:p>
        </p:txBody>
      </p:sp>
      <p:sp>
        <p:nvSpPr>
          <p:cNvPr id="27" name="椭圆 26"/>
          <p:cNvSpPr/>
          <p:nvPr/>
        </p:nvSpPr>
        <p:spPr>
          <a:xfrm>
            <a:off x="5998012" y="961142"/>
            <a:ext cx="180468" cy="180468"/>
          </a:xfrm>
          <a:prstGeom prst="ellipse">
            <a:avLst/>
          </a:prstGeom>
          <a:ln w="19050">
            <a:solidFill>
              <a:schemeClr val="bg1"/>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FFC000"/>
              </a:solidFill>
            </a:endParaRPr>
          </a:p>
        </p:txBody>
      </p:sp>
      <p:sp>
        <p:nvSpPr>
          <p:cNvPr id="28" name="椭圆 27"/>
          <p:cNvSpPr/>
          <p:nvPr/>
        </p:nvSpPr>
        <p:spPr>
          <a:xfrm>
            <a:off x="6024049" y="3357049"/>
            <a:ext cx="143903" cy="143903"/>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C000"/>
              </a:solidFill>
            </a:endParaRPr>
          </a:p>
        </p:txBody>
      </p:sp>
      <p:cxnSp>
        <p:nvCxnSpPr>
          <p:cNvPr id="29" name="直接连接符 28"/>
          <p:cNvCxnSpPr/>
          <p:nvPr/>
        </p:nvCxnSpPr>
        <p:spPr>
          <a:xfrm>
            <a:off x="6097034" y="1489741"/>
            <a:ext cx="0" cy="1867308"/>
          </a:xfrm>
          <a:prstGeom prst="line">
            <a:avLst/>
          </a:prstGeom>
          <a:ln w="28575">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a:off x="6045331" y="1441447"/>
            <a:ext cx="99235" cy="99235"/>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C000"/>
              </a:solidFill>
            </a:endParaRPr>
          </a:p>
        </p:txBody>
      </p:sp>
      <p:sp>
        <p:nvSpPr>
          <p:cNvPr id="31" name="椭圆 30"/>
          <p:cNvSpPr/>
          <p:nvPr/>
        </p:nvSpPr>
        <p:spPr>
          <a:xfrm>
            <a:off x="6014255" y="1411051"/>
            <a:ext cx="157384" cy="157384"/>
          </a:xfrm>
          <a:prstGeom prst="ellipse">
            <a:avLst/>
          </a:prstGeom>
          <a:ln w="19050">
            <a:solidFill>
              <a:schemeClr val="bg1"/>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FFC000"/>
              </a:solidFill>
            </a:endParaRPr>
          </a:p>
        </p:txBody>
      </p:sp>
      <p:grpSp>
        <p:nvGrpSpPr>
          <p:cNvPr id="32" name="组合 31"/>
          <p:cNvGrpSpPr/>
          <p:nvPr/>
        </p:nvGrpSpPr>
        <p:grpSpPr>
          <a:xfrm>
            <a:off x="4159543" y="1482811"/>
            <a:ext cx="3880986" cy="3882646"/>
            <a:chOff x="4159543" y="1482811"/>
            <a:chExt cx="3880986" cy="3882646"/>
          </a:xfrm>
          <a:effectLst/>
        </p:grpSpPr>
        <p:sp>
          <p:nvSpPr>
            <p:cNvPr id="33" name="弧形 32"/>
            <p:cNvSpPr/>
            <p:nvPr/>
          </p:nvSpPr>
          <p:spPr>
            <a:xfrm>
              <a:off x="4159543" y="1492543"/>
              <a:ext cx="3872914" cy="3872914"/>
            </a:xfrm>
            <a:prstGeom prst="arc">
              <a:avLst>
                <a:gd name="adj1" fmla="val 16248570"/>
                <a:gd name="adj2" fmla="val 5403367"/>
              </a:avLst>
            </a:prstGeom>
            <a:ln w="19050">
              <a:solidFill>
                <a:schemeClr val="bg1"/>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FFC000"/>
                </a:solidFill>
              </a:endParaRPr>
            </a:p>
          </p:txBody>
        </p:sp>
        <p:sp>
          <p:nvSpPr>
            <p:cNvPr id="34" name="椭圆 33"/>
            <p:cNvSpPr/>
            <p:nvPr/>
          </p:nvSpPr>
          <p:spPr>
            <a:xfrm>
              <a:off x="4162999" y="1482811"/>
              <a:ext cx="3877530" cy="387753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C000"/>
                </a:solidFill>
              </a:endParaRPr>
            </a:p>
          </p:txBody>
        </p:sp>
      </p:grpSp>
      <p:grpSp>
        <p:nvGrpSpPr>
          <p:cNvPr id="35" name="组合 34"/>
          <p:cNvGrpSpPr/>
          <p:nvPr/>
        </p:nvGrpSpPr>
        <p:grpSpPr>
          <a:xfrm>
            <a:off x="3367314" y="734268"/>
            <a:ext cx="5423419" cy="5423419"/>
            <a:chOff x="3367314" y="734268"/>
            <a:chExt cx="5423419" cy="5423419"/>
          </a:xfrm>
        </p:grpSpPr>
        <p:sp>
          <p:nvSpPr>
            <p:cNvPr id="36" name="弧形 35"/>
            <p:cNvSpPr/>
            <p:nvPr/>
          </p:nvSpPr>
          <p:spPr>
            <a:xfrm>
              <a:off x="3367314" y="734268"/>
              <a:ext cx="5423419" cy="5423419"/>
            </a:xfrm>
            <a:prstGeom prst="arc">
              <a:avLst>
                <a:gd name="adj1" fmla="val 16216691"/>
                <a:gd name="adj2" fmla="val 8013284"/>
              </a:avLst>
            </a:prstGeom>
            <a:noFill/>
            <a:ln w="19050">
              <a:solidFill>
                <a:schemeClr val="bg1"/>
              </a:solidFill>
              <a:prstDash val="sysDot"/>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FFC000"/>
                </a:solidFill>
              </a:endParaRPr>
            </a:p>
          </p:txBody>
        </p:sp>
        <p:sp>
          <p:nvSpPr>
            <p:cNvPr id="37" name="椭圆 36"/>
            <p:cNvSpPr/>
            <p:nvPr/>
          </p:nvSpPr>
          <p:spPr>
            <a:xfrm>
              <a:off x="3392366" y="760139"/>
              <a:ext cx="5397548" cy="5397548"/>
            </a:xfrm>
            <a:prstGeom prst="ellipse">
              <a:avLst/>
            </a:prstGeom>
            <a:noFill/>
            <a:ln>
              <a:solidFill>
                <a:schemeClr val="bg1">
                  <a:alpha val="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C000"/>
                </a:solidFill>
              </a:endParaRPr>
            </a:p>
          </p:txBody>
        </p:sp>
      </p:grpSp>
      <p:sp>
        <p:nvSpPr>
          <p:cNvPr id="38" name="文本框 37"/>
          <p:cNvSpPr txBox="1"/>
          <p:nvPr/>
        </p:nvSpPr>
        <p:spPr>
          <a:xfrm>
            <a:off x="4410699" y="2874172"/>
            <a:ext cx="3260857" cy="1837426"/>
          </a:xfrm>
          <a:prstGeom prst="rect">
            <a:avLst/>
          </a:prstGeom>
          <a:noFill/>
        </p:spPr>
        <p:txBody>
          <a:bodyPr wrap="square" rtlCol="0" anchor="ctr">
            <a:spAutoFit/>
          </a:bodyPr>
          <a:lstStyle/>
          <a:p>
            <a:pPr algn="ctr">
              <a:lnSpc>
                <a:spcPct val="105000"/>
              </a:lnSpc>
            </a:pPr>
            <a:r>
              <a:rPr lang="fa-IR" altLang="zh-CN" sz="5400" b="1" dirty="0">
                <a:solidFill>
                  <a:srgbClr val="FF0000"/>
                </a:solidFill>
                <a:latin typeface="Microsoft YaHei UI" panose="020B0503020204020204" pitchFamily="34" charset="-122"/>
                <a:ea typeface="Microsoft YaHei UI" panose="020B0503020204020204" pitchFamily="34" charset="-122"/>
              </a:rPr>
              <a:t>با تشکر از توجه شما</a:t>
            </a:r>
            <a:endParaRPr lang="zh-CN" altLang="en-US" sz="3600" b="1" dirty="0">
              <a:solidFill>
                <a:srgbClr val="FF0000"/>
              </a:solidFill>
              <a:latin typeface="黑体" panose="02010609060101010101" pitchFamily="49" charset="-122"/>
              <a:ea typeface="黑体" panose="02010609060101010101" pitchFamily="49" charset="-122"/>
            </a:endParaRPr>
          </a:p>
        </p:txBody>
      </p:sp>
      <p:cxnSp>
        <p:nvCxnSpPr>
          <p:cNvPr id="39" name="直接连接符 38"/>
          <p:cNvCxnSpPr/>
          <p:nvPr/>
        </p:nvCxnSpPr>
        <p:spPr>
          <a:xfrm>
            <a:off x="6096000" y="1489741"/>
            <a:ext cx="0" cy="1867308"/>
          </a:xfrm>
          <a:prstGeom prst="line">
            <a:avLst/>
          </a:prstGeom>
          <a:ln w="28575">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40" name="椭圆 39"/>
          <p:cNvSpPr/>
          <p:nvPr/>
        </p:nvSpPr>
        <p:spPr>
          <a:xfrm>
            <a:off x="6041128" y="3361820"/>
            <a:ext cx="99235" cy="99235"/>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C000"/>
              </a:solidFill>
            </a:endParaRPr>
          </a:p>
        </p:txBody>
      </p:sp>
      <p:cxnSp>
        <p:nvCxnSpPr>
          <p:cNvPr id="41" name="直接连接符 40"/>
          <p:cNvCxnSpPr>
            <a:endCxn id="28" idx="0"/>
          </p:cNvCxnSpPr>
          <p:nvPr/>
        </p:nvCxnSpPr>
        <p:spPr>
          <a:xfrm>
            <a:off x="6094948" y="1489741"/>
            <a:ext cx="1053" cy="1867308"/>
          </a:xfrm>
          <a:prstGeom prst="line">
            <a:avLst/>
          </a:prstGeom>
          <a:ln w="28575">
            <a:solidFill>
              <a:schemeClr val="bg1"/>
            </a:solidFill>
          </a:ln>
          <a:effectLst/>
        </p:spPr>
        <p:style>
          <a:lnRef idx="1">
            <a:schemeClr val="accent1"/>
          </a:lnRef>
          <a:fillRef idx="0">
            <a:schemeClr val="accent1"/>
          </a:fillRef>
          <a:effectRef idx="0">
            <a:schemeClr val="accent1"/>
          </a:effectRef>
          <a:fontRef idx="minor">
            <a:schemeClr val="tx1"/>
          </a:fontRef>
        </p:style>
      </p:cxnSp>
      <p:grpSp>
        <p:nvGrpSpPr>
          <p:cNvPr id="42" name="组合 41"/>
          <p:cNvGrpSpPr/>
          <p:nvPr/>
        </p:nvGrpSpPr>
        <p:grpSpPr>
          <a:xfrm>
            <a:off x="6044281" y="1441447"/>
            <a:ext cx="103438" cy="3961936"/>
            <a:chOff x="6576669" y="1441447"/>
            <a:chExt cx="103438" cy="3961936"/>
          </a:xfrm>
          <a:solidFill>
            <a:schemeClr val="bg1"/>
          </a:solidFill>
          <a:effectLst/>
        </p:grpSpPr>
        <p:grpSp>
          <p:nvGrpSpPr>
            <p:cNvPr id="43" name="组合 42"/>
            <p:cNvGrpSpPr/>
            <p:nvPr/>
          </p:nvGrpSpPr>
          <p:grpSpPr>
            <a:xfrm>
              <a:off x="6576669" y="1441447"/>
              <a:ext cx="103438" cy="2019608"/>
              <a:chOff x="6324326" y="1441447"/>
              <a:chExt cx="103438" cy="2019608"/>
            </a:xfrm>
            <a:grpFill/>
          </p:grpSpPr>
          <p:sp>
            <p:nvSpPr>
              <p:cNvPr id="48" name="椭圆 47"/>
              <p:cNvSpPr/>
              <p:nvPr/>
            </p:nvSpPr>
            <p:spPr>
              <a:xfrm>
                <a:off x="6328529" y="1441447"/>
                <a:ext cx="99235" cy="99235"/>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C000"/>
                  </a:solidFill>
                </a:endParaRPr>
              </a:p>
            </p:txBody>
          </p:sp>
          <p:sp>
            <p:nvSpPr>
              <p:cNvPr id="49" name="椭圆 48"/>
              <p:cNvSpPr/>
              <p:nvPr/>
            </p:nvSpPr>
            <p:spPr>
              <a:xfrm>
                <a:off x="6324326" y="3361820"/>
                <a:ext cx="99235" cy="99235"/>
              </a:xfrm>
              <a:prstGeom prst="ellipse">
                <a:avLst/>
              </a:prstGeom>
              <a:grpFill/>
              <a:ln>
                <a:solidFill>
                  <a:srgbClr val="FB274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C000"/>
                  </a:solidFill>
                </a:endParaRPr>
              </a:p>
            </p:txBody>
          </p:sp>
          <p:cxnSp>
            <p:nvCxnSpPr>
              <p:cNvPr id="50" name="直接连接符 49"/>
              <p:cNvCxnSpPr/>
              <p:nvPr/>
            </p:nvCxnSpPr>
            <p:spPr>
              <a:xfrm>
                <a:off x="6378146" y="1489741"/>
                <a:ext cx="1053" cy="1867308"/>
              </a:xfrm>
              <a:prstGeom prst="line">
                <a:avLst/>
              </a:prstGeom>
              <a:grpFill/>
              <a:ln w="28575">
                <a:solidFill>
                  <a:schemeClr val="bg1"/>
                </a:solidFill>
              </a:ln>
              <a:effectLst/>
            </p:spPr>
            <p:style>
              <a:lnRef idx="1">
                <a:schemeClr val="accent1"/>
              </a:lnRef>
              <a:fillRef idx="0">
                <a:schemeClr val="accent1"/>
              </a:fillRef>
              <a:effectRef idx="0">
                <a:schemeClr val="accent1"/>
              </a:effectRef>
              <a:fontRef idx="minor">
                <a:schemeClr val="tx1"/>
              </a:fontRef>
            </p:style>
          </p:cxnSp>
        </p:grpSp>
        <p:grpSp>
          <p:nvGrpSpPr>
            <p:cNvPr id="44" name="组合 43"/>
            <p:cNvGrpSpPr/>
            <p:nvPr/>
          </p:nvGrpSpPr>
          <p:grpSpPr>
            <a:xfrm>
              <a:off x="6576669" y="3383775"/>
              <a:ext cx="103438" cy="2019608"/>
              <a:chOff x="6324326" y="1441447"/>
              <a:chExt cx="103438" cy="2019608"/>
            </a:xfrm>
            <a:grpFill/>
          </p:grpSpPr>
          <p:sp>
            <p:nvSpPr>
              <p:cNvPr id="45" name="椭圆 44"/>
              <p:cNvSpPr/>
              <p:nvPr/>
            </p:nvSpPr>
            <p:spPr>
              <a:xfrm>
                <a:off x="6328529" y="1441447"/>
                <a:ext cx="99235" cy="99235"/>
              </a:xfrm>
              <a:prstGeom prst="ellipse">
                <a:avLst/>
              </a:prstGeom>
              <a:grpFill/>
              <a:ln>
                <a:solidFill>
                  <a:schemeClr val="bg1">
                    <a:alpha val="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C000"/>
                  </a:solidFill>
                </a:endParaRPr>
              </a:p>
            </p:txBody>
          </p:sp>
          <p:sp>
            <p:nvSpPr>
              <p:cNvPr id="46" name="椭圆 45"/>
              <p:cNvSpPr/>
              <p:nvPr/>
            </p:nvSpPr>
            <p:spPr>
              <a:xfrm>
                <a:off x="6324326" y="3361820"/>
                <a:ext cx="99235" cy="99235"/>
              </a:xfrm>
              <a:prstGeom prst="ellipse">
                <a:avLst/>
              </a:prstGeom>
              <a:grpFill/>
              <a:ln>
                <a:solidFill>
                  <a:schemeClr val="bg1">
                    <a:alpha val="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C000"/>
                  </a:solidFill>
                </a:endParaRPr>
              </a:p>
            </p:txBody>
          </p:sp>
          <p:cxnSp>
            <p:nvCxnSpPr>
              <p:cNvPr id="47" name="直接连接符 46"/>
              <p:cNvCxnSpPr/>
              <p:nvPr/>
            </p:nvCxnSpPr>
            <p:spPr>
              <a:xfrm>
                <a:off x="6378146" y="1489741"/>
                <a:ext cx="1053" cy="1867308"/>
              </a:xfrm>
              <a:prstGeom prst="line">
                <a:avLst/>
              </a:prstGeom>
              <a:grpFill/>
              <a:ln w="28575">
                <a:solidFill>
                  <a:schemeClr val="bg1">
                    <a:alpha val="0"/>
                  </a:schemeClr>
                </a:solidFill>
              </a:ln>
              <a:effectLst/>
            </p:spPr>
            <p:style>
              <a:lnRef idx="1">
                <a:schemeClr val="accent1"/>
              </a:lnRef>
              <a:fillRef idx="0">
                <a:schemeClr val="accent1"/>
              </a:fillRef>
              <a:effectRef idx="0">
                <a:schemeClr val="accent1"/>
              </a:effectRef>
              <a:fontRef idx="minor">
                <a:schemeClr val="tx1"/>
              </a:fontRef>
            </p:style>
          </p:cxnSp>
        </p:grpSp>
      </p:grpSp>
      <p:cxnSp>
        <p:nvCxnSpPr>
          <p:cNvPr id="51" name="直接连接符 50"/>
          <p:cNvCxnSpPr/>
          <p:nvPr/>
        </p:nvCxnSpPr>
        <p:spPr>
          <a:xfrm>
            <a:off x="6093770" y="760139"/>
            <a:ext cx="0" cy="2596910"/>
          </a:xfrm>
          <a:prstGeom prst="line">
            <a:avLst/>
          </a:prstGeom>
          <a:ln w="28575">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52" name="椭圆 51"/>
          <p:cNvSpPr/>
          <p:nvPr/>
        </p:nvSpPr>
        <p:spPr>
          <a:xfrm>
            <a:off x="6057844" y="5310724"/>
            <a:ext cx="99235" cy="99235"/>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C000"/>
              </a:solidFill>
            </a:endParaRPr>
          </a:p>
        </p:txBody>
      </p:sp>
      <p:sp>
        <p:nvSpPr>
          <p:cNvPr id="2" name="Rectangle 1">
            <a:extLst>
              <a:ext uri="{FF2B5EF4-FFF2-40B4-BE49-F238E27FC236}">
                <a16:creationId xmlns:a16="http://schemas.microsoft.com/office/drawing/2014/main" id="{C2F42644-031C-483E-590B-ECB129986FD0}"/>
              </a:ext>
            </a:extLst>
          </p:cNvPr>
          <p:cNvSpPr/>
          <p:nvPr/>
        </p:nvSpPr>
        <p:spPr>
          <a:xfrm flipH="1">
            <a:off x="516423" y="190149"/>
            <a:ext cx="3104198" cy="1292662"/>
          </a:xfrm>
          <a:custGeom>
            <a:avLst/>
            <a:gdLst>
              <a:gd name="connsiteX0" fmla="*/ 0 w 3104198"/>
              <a:gd name="connsiteY0" fmla="*/ 0 h 1292662"/>
              <a:gd name="connsiteX1" fmla="*/ 3104198 w 3104198"/>
              <a:gd name="connsiteY1" fmla="*/ 0 h 1292662"/>
              <a:gd name="connsiteX2" fmla="*/ 3104198 w 3104198"/>
              <a:gd name="connsiteY2" fmla="*/ 1292662 h 1292662"/>
              <a:gd name="connsiteX3" fmla="*/ 0 w 3104198"/>
              <a:gd name="connsiteY3" fmla="*/ 1292662 h 1292662"/>
              <a:gd name="connsiteX4" fmla="*/ 0 w 3104198"/>
              <a:gd name="connsiteY4" fmla="*/ 0 h 1292662"/>
              <a:gd name="connsiteX0" fmla="*/ 0 w 3104198"/>
              <a:gd name="connsiteY0" fmla="*/ 0 h 1292662"/>
              <a:gd name="connsiteX1" fmla="*/ 3104198 w 3104198"/>
              <a:gd name="connsiteY1" fmla="*/ 0 h 1292662"/>
              <a:gd name="connsiteX2" fmla="*/ 3104198 w 3104198"/>
              <a:gd name="connsiteY2" fmla="*/ 1292662 h 1292662"/>
              <a:gd name="connsiteX3" fmla="*/ 1741251 w 3104198"/>
              <a:gd name="connsiteY3" fmla="*/ 689547 h 1292662"/>
              <a:gd name="connsiteX4" fmla="*/ 0 w 3104198"/>
              <a:gd name="connsiteY4" fmla="*/ 0 h 1292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4198" h="1292662">
                <a:moveTo>
                  <a:pt x="0" y="0"/>
                </a:moveTo>
                <a:lnTo>
                  <a:pt x="3104198" y="0"/>
                </a:lnTo>
                <a:lnTo>
                  <a:pt x="3104198" y="1292662"/>
                </a:lnTo>
                <a:lnTo>
                  <a:pt x="1741251" y="689547"/>
                </a:lnTo>
                <a:lnTo>
                  <a:pt x="0" y="0"/>
                </a:lnTo>
                <a:close/>
              </a:path>
            </a:pathLst>
          </a:custGeom>
        </p:spPr>
        <p:txBody>
          <a:bodyPr wrap="square">
            <a:spAutoFit/>
          </a:bodyPr>
          <a:lstStyle/>
          <a:p>
            <a:pPr algn="ctr"/>
            <a:r>
              <a:rPr lang="fa-IR" sz="2600" b="1" dirty="0">
                <a:ln w="22225">
                  <a:solidFill>
                    <a:schemeClr val="accent1">
                      <a:lumMod val="50000"/>
                    </a:schemeClr>
                  </a:solidFill>
                  <a:prstDash val="solid"/>
                </a:ln>
                <a:solidFill>
                  <a:srgbClr val="FF0000"/>
                </a:solidFill>
                <a:effectLst>
                  <a:innerShdw blurRad="114300">
                    <a:prstClr val="black"/>
                  </a:innerShdw>
                </a:effectLst>
                <a:latin typeface="ITC Kabel Std Book" panose="020D0402020204020904" pitchFamily="34" charset="0"/>
              </a:rPr>
              <a:t>ارائه دهنده : فروشگاه فایل پاورسرا</a:t>
            </a:r>
          </a:p>
          <a:p>
            <a:pPr algn="ctr"/>
            <a:r>
              <a:rPr lang="en-US" sz="2600" b="1" dirty="0">
                <a:ln w="22225">
                  <a:solidFill>
                    <a:schemeClr val="accent1">
                      <a:lumMod val="50000"/>
                    </a:schemeClr>
                  </a:solidFill>
                  <a:prstDash val="solid"/>
                </a:ln>
                <a:solidFill>
                  <a:srgbClr val="FF0000"/>
                </a:solidFill>
                <a:effectLst>
                  <a:innerShdw blurRad="114300">
                    <a:prstClr val="black"/>
                  </a:innerShdw>
                </a:effectLst>
                <a:latin typeface="ITC Kabel Std Book" panose="020D0402020204020904" pitchFamily="34" charset="0"/>
              </a:rPr>
              <a:t>Powersara.ir</a:t>
            </a:r>
          </a:p>
        </p:txBody>
      </p:sp>
    </p:spTree>
    <p:extLst>
      <p:ext uri="{BB962C8B-B14F-4D97-AF65-F5344CB8AC3E}">
        <p14:creationId xmlns:p14="http://schemas.microsoft.com/office/powerpoint/2010/main" val="2621216222"/>
      </p:ext>
    </p:extLst>
  </p:cSld>
  <p:clrMapOvr>
    <a:masterClrMapping/>
  </p:clrMapOvr>
  <mc:AlternateContent xmlns:mc="http://schemas.openxmlformats.org/markup-compatibility/2006" xmlns:p14="http://schemas.microsoft.com/office/powerpoint/2010/main">
    <mc:Choice Requires="p14">
      <p:transition spd="slow" p14:dur="2000" advClick="0">
        <p14:ferris dir="r"/>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400" fill="hold"/>
                                        <p:tgtEl>
                                          <p:spTgt spid="22"/>
                                        </p:tgtEl>
                                        <p:attrNameLst>
                                          <p:attrName>ppt_x</p:attrName>
                                        </p:attrNameLst>
                                      </p:cBhvr>
                                      <p:tavLst>
                                        <p:tav tm="0">
                                          <p:val>
                                            <p:strVal val="#ppt_x"/>
                                          </p:val>
                                        </p:tav>
                                        <p:tav tm="100000">
                                          <p:val>
                                            <p:strVal val="#ppt_x"/>
                                          </p:val>
                                        </p:tav>
                                      </p:tavLst>
                                    </p:anim>
                                    <p:anim calcmode="lin" valueType="num">
                                      <p:cBhvr additive="base">
                                        <p:cTn id="8" dur="400" fill="hold"/>
                                        <p:tgtEl>
                                          <p:spTgt spid="22"/>
                                        </p:tgtEl>
                                        <p:attrNameLst>
                                          <p:attrName>ppt_y</p:attrName>
                                        </p:attrNameLst>
                                      </p:cBhvr>
                                      <p:tavLst>
                                        <p:tav tm="0">
                                          <p:val>
                                            <p:strVal val="0-#ppt_h/2"/>
                                          </p:val>
                                        </p:tav>
                                        <p:tav tm="100000">
                                          <p:val>
                                            <p:strVal val="#ppt_y"/>
                                          </p:val>
                                        </p:tav>
                                      </p:tavLst>
                                    </p:anim>
                                  </p:childTnLst>
                                </p:cTn>
                              </p:par>
                              <p:par>
                                <p:cTn id="9" presetID="22" presetClass="exit" presetSubtype="1" fill="hold" nodeType="withEffect">
                                  <p:stCondLst>
                                    <p:cond delay="200"/>
                                  </p:stCondLst>
                                  <p:childTnLst>
                                    <p:animEffect transition="out" filter="wipe(up)">
                                      <p:cBhvr>
                                        <p:cTn id="10" dur="500"/>
                                        <p:tgtEl>
                                          <p:spTgt spid="22"/>
                                        </p:tgtEl>
                                      </p:cBhvr>
                                    </p:animEffect>
                                    <p:set>
                                      <p:cBhvr>
                                        <p:cTn id="11" dur="1" fill="hold">
                                          <p:stCondLst>
                                            <p:cond delay="499"/>
                                          </p:stCondLst>
                                        </p:cTn>
                                        <p:tgtEl>
                                          <p:spTgt spid="22"/>
                                        </p:tgtEl>
                                        <p:attrNameLst>
                                          <p:attrName>style.visibility</p:attrName>
                                        </p:attrNameLst>
                                      </p:cBhvr>
                                      <p:to>
                                        <p:strVal val="hidden"/>
                                      </p:to>
                                    </p:set>
                                  </p:childTnLst>
                                </p:cTn>
                              </p:par>
                              <p:par>
                                <p:cTn id="12" presetID="10" presetClass="entr" presetSubtype="0" fill="hold" grpId="0" nodeType="withEffect">
                                  <p:stCondLst>
                                    <p:cond delay="40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500"/>
                                        <p:tgtEl>
                                          <p:spTgt spid="23"/>
                                        </p:tgtEl>
                                      </p:cBhvr>
                                    </p:animEffect>
                                  </p:childTnLst>
                                </p:cTn>
                              </p:par>
                            </p:childTnLst>
                          </p:cTn>
                        </p:par>
                        <p:par>
                          <p:cTn id="15" fill="hold">
                            <p:stCondLst>
                              <p:cond delay="900"/>
                            </p:stCondLst>
                            <p:childTnLst>
                              <p:par>
                                <p:cTn id="16" presetID="26" presetClass="emph" presetSubtype="0" fill="hold" grpId="1" nodeType="afterEffect">
                                  <p:stCondLst>
                                    <p:cond delay="0"/>
                                  </p:stCondLst>
                                  <p:childTnLst>
                                    <p:animEffect transition="out" filter="fade">
                                      <p:cBhvr>
                                        <p:cTn id="17" dur="1000" tmFilter="0, 0; .2, .5; .8, .5; 1, 0"/>
                                        <p:tgtEl>
                                          <p:spTgt spid="23"/>
                                        </p:tgtEl>
                                      </p:cBhvr>
                                    </p:animEffect>
                                    <p:animScale>
                                      <p:cBhvr>
                                        <p:cTn id="18" dur="500" autoRev="1" fill="hold"/>
                                        <p:tgtEl>
                                          <p:spTgt spid="23"/>
                                        </p:tgtEl>
                                      </p:cBhvr>
                                      <p:by x="105000" y="105000"/>
                                    </p:animScale>
                                  </p:childTnLst>
                                </p:cTn>
                              </p:par>
                              <p:par>
                                <p:cTn id="19" presetID="64" presetClass="path" presetSubtype="0" fill="hold" grpId="2" nodeType="withEffect">
                                  <p:stCondLst>
                                    <p:cond delay="400"/>
                                  </p:stCondLst>
                                  <p:childTnLst>
                                    <p:animMotion origin="layout" path="M 0 0 L 0 -0.34583 " pathEditMode="relative" rAng="0" ptsTypes="AA">
                                      <p:cBhvr>
                                        <p:cTn id="20" dur="700" fill="hold"/>
                                        <p:tgtEl>
                                          <p:spTgt spid="23"/>
                                        </p:tgtEl>
                                        <p:attrNameLst>
                                          <p:attrName>ppt_x</p:attrName>
                                          <p:attrName>ppt_y</p:attrName>
                                        </p:attrNameLst>
                                      </p:cBhvr>
                                      <p:rCtr x="0" y="-17292"/>
                                    </p:animMotion>
                                  </p:childTnLst>
                                </p:cTn>
                              </p:par>
                              <p:par>
                                <p:cTn id="21" presetID="22" presetClass="entr" presetSubtype="4" fill="hold" nodeType="withEffect">
                                  <p:stCondLst>
                                    <p:cond delay="400"/>
                                  </p:stCondLst>
                                  <p:childTnLst>
                                    <p:set>
                                      <p:cBhvr>
                                        <p:cTn id="22" dur="1" fill="hold">
                                          <p:stCondLst>
                                            <p:cond delay="0"/>
                                          </p:stCondLst>
                                        </p:cTn>
                                        <p:tgtEl>
                                          <p:spTgt spid="24"/>
                                        </p:tgtEl>
                                        <p:attrNameLst>
                                          <p:attrName>style.visibility</p:attrName>
                                        </p:attrNameLst>
                                      </p:cBhvr>
                                      <p:to>
                                        <p:strVal val="visible"/>
                                      </p:to>
                                    </p:set>
                                    <p:animEffect transition="in" filter="wipe(down)">
                                      <p:cBhvr>
                                        <p:cTn id="23" dur="800"/>
                                        <p:tgtEl>
                                          <p:spTgt spid="24"/>
                                        </p:tgtEl>
                                      </p:cBhvr>
                                    </p:animEffect>
                                  </p:childTnLst>
                                </p:cTn>
                              </p:par>
                              <p:par>
                                <p:cTn id="24" presetID="22" presetClass="exit" presetSubtype="4" fill="hold" nodeType="withEffect">
                                  <p:stCondLst>
                                    <p:cond delay="400"/>
                                  </p:stCondLst>
                                  <p:childTnLst>
                                    <p:animEffect transition="out" filter="wipe(down)">
                                      <p:cBhvr>
                                        <p:cTn id="25" dur="800"/>
                                        <p:tgtEl>
                                          <p:spTgt spid="24"/>
                                        </p:tgtEl>
                                      </p:cBhvr>
                                    </p:animEffect>
                                    <p:set>
                                      <p:cBhvr>
                                        <p:cTn id="26" dur="1" fill="hold">
                                          <p:stCondLst>
                                            <p:cond delay="799"/>
                                          </p:stCondLst>
                                        </p:cTn>
                                        <p:tgtEl>
                                          <p:spTgt spid="24"/>
                                        </p:tgtEl>
                                        <p:attrNameLst>
                                          <p:attrName>style.visibility</p:attrName>
                                        </p:attrNameLst>
                                      </p:cBhvr>
                                      <p:to>
                                        <p:strVal val="hidden"/>
                                      </p:to>
                                    </p:set>
                                  </p:childTnLst>
                                </p:cTn>
                              </p:par>
                              <p:par>
                                <p:cTn id="27" presetID="10" presetClass="entr" presetSubtype="0" fill="hold" grpId="0" nodeType="withEffect">
                                  <p:stCondLst>
                                    <p:cond delay="40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300"/>
                                        <p:tgtEl>
                                          <p:spTgt spid="28"/>
                                        </p:tgtEl>
                                      </p:cBhvr>
                                    </p:animEffect>
                                  </p:childTnLst>
                                </p:cTn>
                              </p:par>
                              <p:par>
                                <p:cTn id="30" presetID="53" presetClass="entr" presetSubtype="16" fill="hold" grpId="0" nodeType="withEffect">
                                  <p:stCondLst>
                                    <p:cond delay="400"/>
                                  </p:stCondLst>
                                  <p:childTnLst>
                                    <p:set>
                                      <p:cBhvr>
                                        <p:cTn id="31" dur="1" fill="hold">
                                          <p:stCondLst>
                                            <p:cond delay="0"/>
                                          </p:stCondLst>
                                        </p:cTn>
                                        <p:tgtEl>
                                          <p:spTgt spid="26"/>
                                        </p:tgtEl>
                                        <p:attrNameLst>
                                          <p:attrName>style.visibility</p:attrName>
                                        </p:attrNameLst>
                                      </p:cBhvr>
                                      <p:to>
                                        <p:strVal val="visible"/>
                                      </p:to>
                                    </p:set>
                                    <p:anim calcmode="lin" valueType="num">
                                      <p:cBhvr>
                                        <p:cTn id="32" dur="500" fill="hold"/>
                                        <p:tgtEl>
                                          <p:spTgt spid="26"/>
                                        </p:tgtEl>
                                        <p:attrNameLst>
                                          <p:attrName>ppt_w</p:attrName>
                                        </p:attrNameLst>
                                      </p:cBhvr>
                                      <p:tavLst>
                                        <p:tav tm="0">
                                          <p:val>
                                            <p:fltVal val="0"/>
                                          </p:val>
                                        </p:tav>
                                        <p:tav tm="100000">
                                          <p:val>
                                            <p:strVal val="#ppt_w"/>
                                          </p:val>
                                        </p:tav>
                                      </p:tavLst>
                                    </p:anim>
                                    <p:anim calcmode="lin" valueType="num">
                                      <p:cBhvr>
                                        <p:cTn id="33" dur="500" fill="hold"/>
                                        <p:tgtEl>
                                          <p:spTgt spid="26"/>
                                        </p:tgtEl>
                                        <p:attrNameLst>
                                          <p:attrName>ppt_h</p:attrName>
                                        </p:attrNameLst>
                                      </p:cBhvr>
                                      <p:tavLst>
                                        <p:tav tm="0">
                                          <p:val>
                                            <p:fltVal val="0"/>
                                          </p:val>
                                        </p:tav>
                                        <p:tav tm="100000">
                                          <p:val>
                                            <p:strVal val="#ppt_h"/>
                                          </p:val>
                                        </p:tav>
                                      </p:tavLst>
                                    </p:anim>
                                    <p:animEffect transition="in" filter="fade">
                                      <p:cBhvr>
                                        <p:cTn id="34" dur="500"/>
                                        <p:tgtEl>
                                          <p:spTgt spid="26"/>
                                        </p:tgtEl>
                                      </p:cBhvr>
                                    </p:animEffect>
                                  </p:childTnLst>
                                </p:cTn>
                              </p:par>
                              <p:par>
                                <p:cTn id="35" presetID="6" presetClass="emph" presetSubtype="0" fill="hold" grpId="1" nodeType="withEffect">
                                  <p:stCondLst>
                                    <p:cond delay="800"/>
                                  </p:stCondLst>
                                  <p:childTnLst>
                                    <p:animScale>
                                      <p:cBhvr>
                                        <p:cTn id="36" dur="800" fill="hold"/>
                                        <p:tgtEl>
                                          <p:spTgt spid="26"/>
                                        </p:tgtEl>
                                      </p:cBhvr>
                                      <p:by x="150000" y="150000"/>
                                    </p:animScale>
                                  </p:childTnLst>
                                </p:cTn>
                              </p:par>
                              <p:par>
                                <p:cTn id="37" presetID="10" presetClass="exit" presetSubtype="0" fill="hold" grpId="2" nodeType="withEffect">
                                  <p:stCondLst>
                                    <p:cond delay="800"/>
                                  </p:stCondLst>
                                  <p:childTnLst>
                                    <p:animEffect transition="out" filter="fade">
                                      <p:cBhvr>
                                        <p:cTn id="38" dur="800"/>
                                        <p:tgtEl>
                                          <p:spTgt spid="26"/>
                                        </p:tgtEl>
                                      </p:cBhvr>
                                    </p:animEffect>
                                    <p:set>
                                      <p:cBhvr>
                                        <p:cTn id="39" dur="1" fill="hold">
                                          <p:stCondLst>
                                            <p:cond delay="799"/>
                                          </p:stCondLst>
                                        </p:cTn>
                                        <p:tgtEl>
                                          <p:spTgt spid="26"/>
                                        </p:tgtEl>
                                        <p:attrNameLst>
                                          <p:attrName>style.visibility</p:attrName>
                                        </p:attrNameLst>
                                      </p:cBhvr>
                                      <p:to>
                                        <p:strVal val="hidden"/>
                                      </p:to>
                                    </p:set>
                                  </p:childTnLst>
                                </p:cTn>
                              </p:par>
                              <p:par>
                                <p:cTn id="40" presetID="53" presetClass="entr" presetSubtype="16" fill="hold" grpId="0" nodeType="withEffect">
                                  <p:stCondLst>
                                    <p:cond delay="500"/>
                                  </p:stCondLst>
                                  <p:childTnLst>
                                    <p:set>
                                      <p:cBhvr>
                                        <p:cTn id="41" dur="1" fill="hold">
                                          <p:stCondLst>
                                            <p:cond delay="0"/>
                                          </p:stCondLst>
                                        </p:cTn>
                                        <p:tgtEl>
                                          <p:spTgt spid="27"/>
                                        </p:tgtEl>
                                        <p:attrNameLst>
                                          <p:attrName>style.visibility</p:attrName>
                                        </p:attrNameLst>
                                      </p:cBhvr>
                                      <p:to>
                                        <p:strVal val="visible"/>
                                      </p:to>
                                    </p:set>
                                    <p:anim calcmode="lin" valueType="num">
                                      <p:cBhvr>
                                        <p:cTn id="42" dur="500" fill="hold"/>
                                        <p:tgtEl>
                                          <p:spTgt spid="27"/>
                                        </p:tgtEl>
                                        <p:attrNameLst>
                                          <p:attrName>ppt_w</p:attrName>
                                        </p:attrNameLst>
                                      </p:cBhvr>
                                      <p:tavLst>
                                        <p:tav tm="0">
                                          <p:val>
                                            <p:fltVal val="0"/>
                                          </p:val>
                                        </p:tav>
                                        <p:tav tm="100000">
                                          <p:val>
                                            <p:strVal val="#ppt_w"/>
                                          </p:val>
                                        </p:tav>
                                      </p:tavLst>
                                    </p:anim>
                                    <p:anim calcmode="lin" valueType="num">
                                      <p:cBhvr>
                                        <p:cTn id="43" dur="500" fill="hold"/>
                                        <p:tgtEl>
                                          <p:spTgt spid="27"/>
                                        </p:tgtEl>
                                        <p:attrNameLst>
                                          <p:attrName>ppt_h</p:attrName>
                                        </p:attrNameLst>
                                      </p:cBhvr>
                                      <p:tavLst>
                                        <p:tav tm="0">
                                          <p:val>
                                            <p:fltVal val="0"/>
                                          </p:val>
                                        </p:tav>
                                        <p:tav tm="100000">
                                          <p:val>
                                            <p:strVal val="#ppt_h"/>
                                          </p:val>
                                        </p:tav>
                                      </p:tavLst>
                                    </p:anim>
                                    <p:animEffect transition="in" filter="fade">
                                      <p:cBhvr>
                                        <p:cTn id="44" dur="500"/>
                                        <p:tgtEl>
                                          <p:spTgt spid="27"/>
                                        </p:tgtEl>
                                      </p:cBhvr>
                                    </p:animEffect>
                                  </p:childTnLst>
                                </p:cTn>
                              </p:par>
                              <p:par>
                                <p:cTn id="45" presetID="6" presetClass="emph" presetSubtype="0" fill="hold" grpId="1" nodeType="withEffect">
                                  <p:stCondLst>
                                    <p:cond delay="800"/>
                                  </p:stCondLst>
                                  <p:childTnLst>
                                    <p:animScale>
                                      <p:cBhvr>
                                        <p:cTn id="46" dur="800" fill="hold"/>
                                        <p:tgtEl>
                                          <p:spTgt spid="27"/>
                                        </p:tgtEl>
                                      </p:cBhvr>
                                      <p:by x="150000" y="150000"/>
                                    </p:animScale>
                                  </p:childTnLst>
                                </p:cTn>
                              </p:par>
                              <p:par>
                                <p:cTn id="47" presetID="10" presetClass="exit" presetSubtype="0" fill="hold" grpId="2" nodeType="withEffect">
                                  <p:stCondLst>
                                    <p:cond delay="800"/>
                                  </p:stCondLst>
                                  <p:childTnLst>
                                    <p:animEffect transition="out" filter="fade">
                                      <p:cBhvr>
                                        <p:cTn id="48" dur="800"/>
                                        <p:tgtEl>
                                          <p:spTgt spid="27"/>
                                        </p:tgtEl>
                                      </p:cBhvr>
                                    </p:animEffect>
                                    <p:set>
                                      <p:cBhvr>
                                        <p:cTn id="49" dur="1" fill="hold">
                                          <p:stCondLst>
                                            <p:cond delay="799"/>
                                          </p:stCondLst>
                                        </p:cTn>
                                        <p:tgtEl>
                                          <p:spTgt spid="27"/>
                                        </p:tgtEl>
                                        <p:attrNameLst>
                                          <p:attrName>style.visibility</p:attrName>
                                        </p:attrNameLst>
                                      </p:cBhvr>
                                      <p:to>
                                        <p:strVal val="hidden"/>
                                      </p:to>
                                    </p:set>
                                  </p:childTnLst>
                                </p:cTn>
                              </p:par>
                              <p:par>
                                <p:cTn id="50" presetID="10" presetClass="exit" presetSubtype="0" fill="hold" grpId="1" nodeType="withEffect">
                                  <p:stCondLst>
                                    <p:cond delay="500"/>
                                  </p:stCondLst>
                                  <p:childTnLst>
                                    <p:animEffect transition="out" filter="fade">
                                      <p:cBhvr>
                                        <p:cTn id="51" dur="500"/>
                                        <p:tgtEl>
                                          <p:spTgt spid="28"/>
                                        </p:tgtEl>
                                      </p:cBhvr>
                                    </p:animEffect>
                                    <p:set>
                                      <p:cBhvr>
                                        <p:cTn id="52" dur="1" fill="hold">
                                          <p:stCondLst>
                                            <p:cond delay="499"/>
                                          </p:stCondLst>
                                        </p:cTn>
                                        <p:tgtEl>
                                          <p:spTgt spid="28"/>
                                        </p:tgtEl>
                                        <p:attrNameLst>
                                          <p:attrName>style.visibility</p:attrName>
                                        </p:attrNameLst>
                                      </p:cBhvr>
                                      <p:to>
                                        <p:strVal val="hidden"/>
                                      </p:to>
                                    </p:set>
                                  </p:childTnLst>
                                </p:cTn>
                              </p:par>
                              <p:par>
                                <p:cTn id="53" presetID="1" presetClass="path" presetSubtype="0" fill="hold" grpId="3" nodeType="withEffect">
                                  <p:stCondLst>
                                    <p:cond delay="1600"/>
                                  </p:stCondLst>
                                  <p:childTnLst>
                                    <p:animMotion origin="layout" path="M -0.00013 -0.34583 C 0.10781 -0.34583 0.19544 -0.1912 0.19544 -0.00069 C 0.19544 0.19005 0.10781 0.34583 -0.00013 0.34583 C -0.10794 0.34583 -0.19492 0.19005 -0.19492 -0.00069 " pathEditMode="relative" rAng="0" ptsTypes="AAAA">
                                      <p:cBhvr>
                                        <p:cTn id="54" dur="600" fill="hold"/>
                                        <p:tgtEl>
                                          <p:spTgt spid="23"/>
                                        </p:tgtEl>
                                        <p:attrNameLst>
                                          <p:attrName>ppt_x</p:attrName>
                                          <p:attrName>ppt_y</p:attrName>
                                        </p:attrNameLst>
                                      </p:cBhvr>
                                      <p:rCtr x="39" y="34583"/>
                                    </p:animMotion>
                                  </p:childTnLst>
                                </p:cTn>
                              </p:par>
                              <p:par>
                                <p:cTn id="55" presetID="21" presetClass="entr" presetSubtype="1" fill="hold" grpId="0" nodeType="withEffect">
                                  <p:stCondLst>
                                    <p:cond delay="1600"/>
                                  </p:stCondLst>
                                  <p:childTnLst>
                                    <p:set>
                                      <p:cBhvr>
                                        <p:cTn id="56" dur="1" fill="hold">
                                          <p:stCondLst>
                                            <p:cond delay="0"/>
                                          </p:stCondLst>
                                        </p:cTn>
                                        <p:tgtEl>
                                          <p:spTgt spid="25"/>
                                        </p:tgtEl>
                                        <p:attrNameLst>
                                          <p:attrName>style.visibility</p:attrName>
                                        </p:attrNameLst>
                                      </p:cBhvr>
                                      <p:to>
                                        <p:strVal val="visible"/>
                                      </p:to>
                                    </p:set>
                                    <p:animEffect transition="in" filter="wheel(1)">
                                      <p:cBhvr>
                                        <p:cTn id="57" dur="800"/>
                                        <p:tgtEl>
                                          <p:spTgt spid="25"/>
                                        </p:tgtEl>
                                      </p:cBhvr>
                                    </p:animEffect>
                                  </p:childTnLst>
                                </p:cTn>
                              </p:par>
                              <p:par>
                                <p:cTn id="58" presetID="22" presetClass="entr" presetSubtype="4" fill="hold" nodeType="withEffect">
                                  <p:stCondLst>
                                    <p:cond delay="1000"/>
                                  </p:stCondLst>
                                  <p:childTnLst>
                                    <p:set>
                                      <p:cBhvr>
                                        <p:cTn id="59" dur="1" fill="hold">
                                          <p:stCondLst>
                                            <p:cond delay="0"/>
                                          </p:stCondLst>
                                        </p:cTn>
                                        <p:tgtEl>
                                          <p:spTgt spid="29"/>
                                        </p:tgtEl>
                                        <p:attrNameLst>
                                          <p:attrName>style.visibility</p:attrName>
                                        </p:attrNameLst>
                                      </p:cBhvr>
                                      <p:to>
                                        <p:strVal val="visible"/>
                                      </p:to>
                                    </p:set>
                                    <p:animEffect transition="in" filter="wipe(down)">
                                      <p:cBhvr>
                                        <p:cTn id="60" dur="500"/>
                                        <p:tgtEl>
                                          <p:spTgt spid="29"/>
                                        </p:tgtEl>
                                      </p:cBhvr>
                                    </p:animEffect>
                                  </p:childTnLst>
                                </p:cTn>
                              </p:par>
                              <p:par>
                                <p:cTn id="61" presetID="22" presetClass="exit" presetSubtype="4" fill="hold" nodeType="withEffect">
                                  <p:stCondLst>
                                    <p:cond delay="1300"/>
                                  </p:stCondLst>
                                  <p:childTnLst>
                                    <p:animEffect transition="out" filter="wipe(down)">
                                      <p:cBhvr>
                                        <p:cTn id="62" dur="500"/>
                                        <p:tgtEl>
                                          <p:spTgt spid="29"/>
                                        </p:tgtEl>
                                      </p:cBhvr>
                                    </p:animEffect>
                                    <p:set>
                                      <p:cBhvr>
                                        <p:cTn id="63" dur="1" fill="hold">
                                          <p:stCondLst>
                                            <p:cond delay="499"/>
                                          </p:stCondLst>
                                        </p:cTn>
                                        <p:tgtEl>
                                          <p:spTgt spid="29"/>
                                        </p:tgtEl>
                                        <p:attrNameLst>
                                          <p:attrName>style.visibility</p:attrName>
                                        </p:attrNameLst>
                                      </p:cBhvr>
                                      <p:to>
                                        <p:strVal val="hidden"/>
                                      </p:to>
                                    </p:set>
                                  </p:childTnLst>
                                </p:cTn>
                              </p:par>
                              <p:par>
                                <p:cTn id="64" presetID="10" presetClass="entr" presetSubtype="0" fill="hold" grpId="0" nodeType="withEffect">
                                  <p:stCondLst>
                                    <p:cond delay="1500"/>
                                  </p:stCondLst>
                                  <p:childTnLst>
                                    <p:set>
                                      <p:cBhvr>
                                        <p:cTn id="65" dur="1" fill="hold">
                                          <p:stCondLst>
                                            <p:cond delay="0"/>
                                          </p:stCondLst>
                                        </p:cTn>
                                        <p:tgtEl>
                                          <p:spTgt spid="30"/>
                                        </p:tgtEl>
                                        <p:attrNameLst>
                                          <p:attrName>style.visibility</p:attrName>
                                        </p:attrNameLst>
                                      </p:cBhvr>
                                      <p:to>
                                        <p:strVal val="visible"/>
                                      </p:to>
                                    </p:set>
                                    <p:animEffect transition="in" filter="fade">
                                      <p:cBhvr>
                                        <p:cTn id="66" dur="500"/>
                                        <p:tgtEl>
                                          <p:spTgt spid="30"/>
                                        </p:tgtEl>
                                      </p:cBhvr>
                                    </p:animEffect>
                                  </p:childTnLst>
                                </p:cTn>
                              </p:par>
                              <p:par>
                                <p:cTn id="67" presetID="23" presetClass="entr" presetSubtype="16" fill="hold" grpId="0" nodeType="withEffect">
                                  <p:stCondLst>
                                    <p:cond delay="1500"/>
                                  </p:stCondLst>
                                  <p:childTnLst>
                                    <p:set>
                                      <p:cBhvr>
                                        <p:cTn id="68" dur="1" fill="hold">
                                          <p:stCondLst>
                                            <p:cond delay="0"/>
                                          </p:stCondLst>
                                        </p:cTn>
                                        <p:tgtEl>
                                          <p:spTgt spid="31"/>
                                        </p:tgtEl>
                                        <p:attrNameLst>
                                          <p:attrName>style.visibility</p:attrName>
                                        </p:attrNameLst>
                                      </p:cBhvr>
                                      <p:to>
                                        <p:strVal val="visible"/>
                                      </p:to>
                                    </p:set>
                                    <p:anim calcmode="lin" valueType="num">
                                      <p:cBhvr>
                                        <p:cTn id="69" dur="500" fill="hold"/>
                                        <p:tgtEl>
                                          <p:spTgt spid="31"/>
                                        </p:tgtEl>
                                        <p:attrNameLst>
                                          <p:attrName>ppt_w</p:attrName>
                                        </p:attrNameLst>
                                      </p:cBhvr>
                                      <p:tavLst>
                                        <p:tav tm="0">
                                          <p:val>
                                            <p:fltVal val="0"/>
                                          </p:val>
                                        </p:tav>
                                        <p:tav tm="100000">
                                          <p:val>
                                            <p:strVal val="#ppt_w"/>
                                          </p:val>
                                        </p:tav>
                                      </p:tavLst>
                                    </p:anim>
                                    <p:anim calcmode="lin" valueType="num">
                                      <p:cBhvr>
                                        <p:cTn id="70" dur="500" fill="hold"/>
                                        <p:tgtEl>
                                          <p:spTgt spid="31"/>
                                        </p:tgtEl>
                                        <p:attrNameLst>
                                          <p:attrName>ppt_h</p:attrName>
                                        </p:attrNameLst>
                                      </p:cBhvr>
                                      <p:tavLst>
                                        <p:tav tm="0">
                                          <p:val>
                                            <p:fltVal val="0"/>
                                          </p:val>
                                        </p:tav>
                                        <p:tav tm="100000">
                                          <p:val>
                                            <p:strVal val="#ppt_h"/>
                                          </p:val>
                                        </p:tav>
                                      </p:tavLst>
                                    </p:anim>
                                  </p:childTnLst>
                                </p:cTn>
                              </p:par>
                              <p:par>
                                <p:cTn id="71" presetID="6" presetClass="emph" presetSubtype="0" fill="hold" grpId="1" nodeType="withEffect">
                                  <p:stCondLst>
                                    <p:cond delay="1800"/>
                                  </p:stCondLst>
                                  <p:childTnLst>
                                    <p:animScale>
                                      <p:cBhvr>
                                        <p:cTn id="72" dur="600" fill="hold"/>
                                        <p:tgtEl>
                                          <p:spTgt spid="31"/>
                                        </p:tgtEl>
                                      </p:cBhvr>
                                      <p:by x="150000" y="150000"/>
                                    </p:animScale>
                                  </p:childTnLst>
                                </p:cTn>
                              </p:par>
                              <p:par>
                                <p:cTn id="73" presetID="10" presetClass="exit" presetSubtype="0" fill="hold" grpId="2" nodeType="withEffect">
                                  <p:stCondLst>
                                    <p:cond delay="1800"/>
                                  </p:stCondLst>
                                  <p:childTnLst>
                                    <p:animEffect transition="out" filter="fade">
                                      <p:cBhvr>
                                        <p:cTn id="74" dur="600"/>
                                        <p:tgtEl>
                                          <p:spTgt spid="31"/>
                                        </p:tgtEl>
                                      </p:cBhvr>
                                    </p:animEffect>
                                    <p:set>
                                      <p:cBhvr>
                                        <p:cTn id="75" dur="1" fill="hold">
                                          <p:stCondLst>
                                            <p:cond delay="599"/>
                                          </p:stCondLst>
                                        </p:cTn>
                                        <p:tgtEl>
                                          <p:spTgt spid="31"/>
                                        </p:tgtEl>
                                        <p:attrNameLst>
                                          <p:attrName>style.visibility</p:attrName>
                                        </p:attrNameLst>
                                      </p:cBhvr>
                                      <p:to>
                                        <p:strVal val="hidden"/>
                                      </p:to>
                                    </p:set>
                                  </p:childTnLst>
                                </p:cTn>
                              </p:par>
                              <p:par>
                                <p:cTn id="76" presetID="22" presetClass="entr" presetSubtype="1" fill="hold" nodeType="withEffect">
                                  <p:stCondLst>
                                    <p:cond delay="2400"/>
                                  </p:stCondLst>
                                  <p:childTnLst>
                                    <p:set>
                                      <p:cBhvr>
                                        <p:cTn id="77" dur="1" fill="hold">
                                          <p:stCondLst>
                                            <p:cond delay="0"/>
                                          </p:stCondLst>
                                        </p:cTn>
                                        <p:tgtEl>
                                          <p:spTgt spid="39"/>
                                        </p:tgtEl>
                                        <p:attrNameLst>
                                          <p:attrName>style.visibility</p:attrName>
                                        </p:attrNameLst>
                                      </p:cBhvr>
                                      <p:to>
                                        <p:strVal val="visible"/>
                                      </p:to>
                                    </p:set>
                                    <p:animEffect transition="in" filter="wipe(up)">
                                      <p:cBhvr>
                                        <p:cTn id="78" dur="500"/>
                                        <p:tgtEl>
                                          <p:spTgt spid="39"/>
                                        </p:tgtEl>
                                      </p:cBhvr>
                                    </p:animEffect>
                                  </p:childTnLst>
                                </p:cTn>
                              </p:par>
                              <p:par>
                                <p:cTn id="79" presetID="22" presetClass="exit" presetSubtype="1" fill="hold" nodeType="withEffect">
                                  <p:stCondLst>
                                    <p:cond delay="2700"/>
                                  </p:stCondLst>
                                  <p:childTnLst>
                                    <p:animEffect transition="out" filter="wipe(up)">
                                      <p:cBhvr>
                                        <p:cTn id="80" dur="500"/>
                                        <p:tgtEl>
                                          <p:spTgt spid="39"/>
                                        </p:tgtEl>
                                      </p:cBhvr>
                                    </p:animEffect>
                                    <p:set>
                                      <p:cBhvr>
                                        <p:cTn id="81" dur="1" fill="hold">
                                          <p:stCondLst>
                                            <p:cond delay="499"/>
                                          </p:stCondLst>
                                        </p:cTn>
                                        <p:tgtEl>
                                          <p:spTgt spid="39"/>
                                        </p:tgtEl>
                                        <p:attrNameLst>
                                          <p:attrName>style.visibility</p:attrName>
                                        </p:attrNameLst>
                                      </p:cBhvr>
                                      <p:to>
                                        <p:strVal val="hidden"/>
                                      </p:to>
                                    </p:set>
                                  </p:childTnLst>
                                </p:cTn>
                              </p:par>
                              <p:par>
                                <p:cTn id="82" presetID="10" presetClass="entr" presetSubtype="0" fill="hold" grpId="0" nodeType="withEffect">
                                  <p:stCondLst>
                                    <p:cond delay="2700"/>
                                  </p:stCondLst>
                                  <p:childTnLst>
                                    <p:set>
                                      <p:cBhvr>
                                        <p:cTn id="83" dur="1" fill="hold">
                                          <p:stCondLst>
                                            <p:cond delay="0"/>
                                          </p:stCondLst>
                                        </p:cTn>
                                        <p:tgtEl>
                                          <p:spTgt spid="40"/>
                                        </p:tgtEl>
                                        <p:attrNameLst>
                                          <p:attrName>style.visibility</p:attrName>
                                        </p:attrNameLst>
                                      </p:cBhvr>
                                      <p:to>
                                        <p:strVal val="visible"/>
                                      </p:to>
                                    </p:set>
                                    <p:animEffect transition="in" filter="fade">
                                      <p:cBhvr>
                                        <p:cTn id="84" dur="500"/>
                                        <p:tgtEl>
                                          <p:spTgt spid="40"/>
                                        </p:tgtEl>
                                      </p:cBhvr>
                                    </p:animEffect>
                                  </p:childTnLst>
                                </p:cTn>
                              </p:par>
                              <p:par>
                                <p:cTn id="85" presetID="22" presetClass="entr" presetSubtype="4" fill="hold" nodeType="withEffect">
                                  <p:stCondLst>
                                    <p:cond delay="2900"/>
                                  </p:stCondLst>
                                  <p:childTnLst>
                                    <p:set>
                                      <p:cBhvr>
                                        <p:cTn id="86" dur="1" fill="hold">
                                          <p:stCondLst>
                                            <p:cond delay="0"/>
                                          </p:stCondLst>
                                        </p:cTn>
                                        <p:tgtEl>
                                          <p:spTgt spid="41"/>
                                        </p:tgtEl>
                                        <p:attrNameLst>
                                          <p:attrName>style.visibility</p:attrName>
                                        </p:attrNameLst>
                                      </p:cBhvr>
                                      <p:to>
                                        <p:strVal val="visible"/>
                                      </p:to>
                                    </p:set>
                                    <p:animEffect transition="in" filter="wipe(down)">
                                      <p:cBhvr>
                                        <p:cTn id="87" dur="500"/>
                                        <p:tgtEl>
                                          <p:spTgt spid="41"/>
                                        </p:tgtEl>
                                      </p:cBhvr>
                                    </p:animEffect>
                                  </p:childTnLst>
                                </p:cTn>
                              </p:par>
                              <p:par>
                                <p:cTn id="88" presetID="1" presetClass="exit" presetSubtype="0" fill="hold" grpId="1" nodeType="withEffect">
                                  <p:stCondLst>
                                    <p:cond delay="3400"/>
                                  </p:stCondLst>
                                  <p:childTnLst>
                                    <p:set>
                                      <p:cBhvr>
                                        <p:cTn id="89" dur="1" fill="hold">
                                          <p:stCondLst>
                                            <p:cond delay="0"/>
                                          </p:stCondLst>
                                        </p:cTn>
                                        <p:tgtEl>
                                          <p:spTgt spid="30"/>
                                        </p:tgtEl>
                                        <p:attrNameLst>
                                          <p:attrName>style.visibility</p:attrName>
                                        </p:attrNameLst>
                                      </p:cBhvr>
                                      <p:to>
                                        <p:strVal val="hidden"/>
                                      </p:to>
                                    </p:set>
                                  </p:childTnLst>
                                </p:cTn>
                              </p:par>
                              <p:par>
                                <p:cTn id="90" presetID="1" presetClass="exit" presetSubtype="0" fill="hold" grpId="1" nodeType="withEffect">
                                  <p:stCondLst>
                                    <p:cond delay="3400"/>
                                  </p:stCondLst>
                                  <p:childTnLst>
                                    <p:set>
                                      <p:cBhvr>
                                        <p:cTn id="91" dur="1" fill="hold">
                                          <p:stCondLst>
                                            <p:cond delay="0"/>
                                          </p:stCondLst>
                                        </p:cTn>
                                        <p:tgtEl>
                                          <p:spTgt spid="40"/>
                                        </p:tgtEl>
                                        <p:attrNameLst>
                                          <p:attrName>style.visibility</p:attrName>
                                        </p:attrNameLst>
                                      </p:cBhvr>
                                      <p:to>
                                        <p:strVal val="hidden"/>
                                      </p:to>
                                    </p:set>
                                  </p:childTnLst>
                                </p:cTn>
                              </p:par>
                              <p:par>
                                <p:cTn id="92" presetID="1" presetClass="exit" presetSubtype="0" fill="hold" nodeType="withEffect">
                                  <p:stCondLst>
                                    <p:cond delay="3400"/>
                                  </p:stCondLst>
                                  <p:childTnLst>
                                    <p:set>
                                      <p:cBhvr>
                                        <p:cTn id="93" dur="1" fill="hold">
                                          <p:stCondLst>
                                            <p:cond delay="0"/>
                                          </p:stCondLst>
                                        </p:cTn>
                                        <p:tgtEl>
                                          <p:spTgt spid="41"/>
                                        </p:tgtEl>
                                        <p:attrNameLst>
                                          <p:attrName>style.visibility</p:attrName>
                                        </p:attrNameLst>
                                      </p:cBhvr>
                                      <p:to>
                                        <p:strVal val="hidden"/>
                                      </p:to>
                                    </p:set>
                                  </p:childTnLst>
                                </p:cTn>
                              </p:par>
                              <p:par>
                                <p:cTn id="94" presetID="1" presetClass="entr" presetSubtype="0" fill="hold" nodeType="withEffect">
                                  <p:stCondLst>
                                    <p:cond delay="3400"/>
                                  </p:stCondLst>
                                  <p:childTnLst>
                                    <p:set>
                                      <p:cBhvr>
                                        <p:cTn id="95" dur="1" fill="hold">
                                          <p:stCondLst>
                                            <p:cond delay="0"/>
                                          </p:stCondLst>
                                        </p:cTn>
                                        <p:tgtEl>
                                          <p:spTgt spid="42"/>
                                        </p:tgtEl>
                                        <p:attrNameLst>
                                          <p:attrName>style.visibility</p:attrName>
                                        </p:attrNameLst>
                                      </p:cBhvr>
                                      <p:to>
                                        <p:strVal val="visible"/>
                                      </p:to>
                                    </p:set>
                                  </p:childTnLst>
                                </p:cTn>
                              </p:par>
                              <p:par>
                                <p:cTn id="96" presetID="8" presetClass="emph" presetSubtype="0" fill="hold" nodeType="withEffect">
                                  <p:stCondLst>
                                    <p:cond delay="3400"/>
                                  </p:stCondLst>
                                  <p:childTnLst>
                                    <p:animRot by="10800000">
                                      <p:cBhvr>
                                        <p:cTn id="97" dur="600" fill="hold"/>
                                        <p:tgtEl>
                                          <p:spTgt spid="42"/>
                                        </p:tgtEl>
                                        <p:attrNameLst>
                                          <p:attrName>r</p:attrName>
                                        </p:attrNameLst>
                                      </p:cBhvr>
                                    </p:animRot>
                                  </p:childTnLst>
                                </p:cTn>
                              </p:par>
                              <p:par>
                                <p:cTn id="98" presetID="21" presetClass="entr" presetSubtype="1" fill="hold" nodeType="withEffect">
                                  <p:stCondLst>
                                    <p:cond delay="3400"/>
                                  </p:stCondLst>
                                  <p:childTnLst>
                                    <p:set>
                                      <p:cBhvr>
                                        <p:cTn id="99" dur="1" fill="hold">
                                          <p:stCondLst>
                                            <p:cond delay="0"/>
                                          </p:stCondLst>
                                        </p:cTn>
                                        <p:tgtEl>
                                          <p:spTgt spid="32"/>
                                        </p:tgtEl>
                                        <p:attrNameLst>
                                          <p:attrName>style.visibility</p:attrName>
                                        </p:attrNameLst>
                                      </p:cBhvr>
                                      <p:to>
                                        <p:strVal val="visible"/>
                                      </p:to>
                                    </p:set>
                                    <p:animEffect transition="in" filter="wheel(1)">
                                      <p:cBhvr>
                                        <p:cTn id="100" dur="1000"/>
                                        <p:tgtEl>
                                          <p:spTgt spid="32"/>
                                        </p:tgtEl>
                                      </p:cBhvr>
                                    </p:animEffect>
                                  </p:childTnLst>
                                </p:cTn>
                              </p:par>
                              <p:par>
                                <p:cTn id="101" presetID="22" presetClass="exit" presetSubtype="4" fill="hold" nodeType="withEffect">
                                  <p:stCondLst>
                                    <p:cond delay="4400"/>
                                  </p:stCondLst>
                                  <p:childTnLst>
                                    <p:animEffect transition="out" filter="wipe(down)">
                                      <p:cBhvr>
                                        <p:cTn id="102" dur="500"/>
                                        <p:tgtEl>
                                          <p:spTgt spid="42"/>
                                        </p:tgtEl>
                                      </p:cBhvr>
                                    </p:animEffect>
                                    <p:set>
                                      <p:cBhvr>
                                        <p:cTn id="103" dur="1" fill="hold">
                                          <p:stCondLst>
                                            <p:cond delay="499"/>
                                          </p:stCondLst>
                                        </p:cTn>
                                        <p:tgtEl>
                                          <p:spTgt spid="42"/>
                                        </p:tgtEl>
                                        <p:attrNameLst>
                                          <p:attrName>style.visibility</p:attrName>
                                        </p:attrNameLst>
                                      </p:cBhvr>
                                      <p:to>
                                        <p:strVal val="hidden"/>
                                      </p:to>
                                    </p:set>
                                  </p:childTnLst>
                                </p:cTn>
                              </p:par>
                              <p:par>
                                <p:cTn id="104" presetID="1" presetClass="entr" presetSubtype="0" fill="hold" grpId="0" nodeType="withEffect">
                                  <p:stCondLst>
                                    <p:cond delay="4400"/>
                                  </p:stCondLst>
                                  <p:childTnLst>
                                    <p:set>
                                      <p:cBhvr>
                                        <p:cTn id="105" dur="1" fill="hold">
                                          <p:stCondLst>
                                            <p:cond delay="0"/>
                                          </p:stCondLst>
                                        </p:cTn>
                                        <p:tgtEl>
                                          <p:spTgt spid="52"/>
                                        </p:tgtEl>
                                        <p:attrNameLst>
                                          <p:attrName>style.visibility</p:attrName>
                                        </p:attrNameLst>
                                      </p:cBhvr>
                                      <p:to>
                                        <p:strVal val="visible"/>
                                      </p:to>
                                    </p:set>
                                  </p:childTnLst>
                                </p:cTn>
                              </p:par>
                              <p:par>
                                <p:cTn id="106" presetID="22" presetClass="entr" presetSubtype="4" fill="hold" nodeType="withEffect">
                                  <p:stCondLst>
                                    <p:cond delay="4400"/>
                                  </p:stCondLst>
                                  <p:childTnLst>
                                    <p:set>
                                      <p:cBhvr>
                                        <p:cTn id="107" dur="1" fill="hold">
                                          <p:stCondLst>
                                            <p:cond delay="0"/>
                                          </p:stCondLst>
                                        </p:cTn>
                                        <p:tgtEl>
                                          <p:spTgt spid="51"/>
                                        </p:tgtEl>
                                        <p:attrNameLst>
                                          <p:attrName>style.visibility</p:attrName>
                                        </p:attrNameLst>
                                      </p:cBhvr>
                                      <p:to>
                                        <p:strVal val="visible"/>
                                      </p:to>
                                    </p:set>
                                    <p:animEffect transition="in" filter="wipe(down)">
                                      <p:cBhvr>
                                        <p:cTn id="108" dur="500"/>
                                        <p:tgtEl>
                                          <p:spTgt spid="51"/>
                                        </p:tgtEl>
                                      </p:cBhvr>
                                    </p:animEffect>
                                  </p:childTnLst>
                                </p:cTn>
                              </p:par>
                              <p:par>
                                <p:cTn id="109" presetID="22" presetClass="exit" presetSubtype="4" fill="hold" nodeType="withEffect">
                                  <p:stCondLst>
                                    <p:cond delay="4700"/>
                                  </p:stCondLst>
                                  <p:childTnLst>
                                    <p:animEffect transition="out" filter="wipe(down)">
                                      <p:cBhvr>
                                        <p:cTn id="110" dur="500"/>
                                        <p:tgtEl>
                                          <p:spTgt spid="51"/>
                                        </p:tgtEl>
                                      </p:cBhvr>
                                    </p:animEffect>
                                    <p:set>
                                      <p:cBhvr>
                                        <p:cTn id="111" dur="1" fill="hold">
                                          <p:stCondLst>
                                            <p:cond delay="499"/>
                                          </p:stCondLst>
                                        </p:cTn>
                                        <p:tgtEl>
                                          <p:spTgt spid="51"/>
                                        </p:tgtEl>
                                        <p:attrNameLst>
                                          <p:attrName>style.visibility</p:attrName>
                                        </p:attrNameLst>
                                      </p:cBhvr>
                                      <p:to>
                                        <p:strVal val="hidden"/>
                                      </p:to>
                                    </p:set>
                                  </p:childTnLst>
                                </p:cTn>
                              </p:par>
                              <p:par>
                                <p:cTn id="112" presetID="21" presetClass="entr" presetSubtype="1" fill="hold" nodeType="withEffect">
                                  <p:stCondLst>
                                    <p:cond delay="5200"/>
                                  </p:stCondLst>
                                  <p:childTnLst>
                                    <p:set>
                                      <p:cBhvr>
                                        <p:cTn id="113" dur="1" fill="hold">
                                          <p:stCondLst>
                                            <p:cond delay="0"/>
                                          </p:stCondLst>
                                        </p:cTn>
                                        <p:tgtEl>
                                          <p:spTgt spid="35"/>
                                        </p:tgtEl>
                                        <p:attrNameLst>
                                          <p:attrName>style.visibility</p:attrName>
                                        </p:attrNameLst>
                                      </p:cBhvr>
                                      <p:to>
                                        <p:strVal val="visible"/>
                                      </p:to>
                                    </p:set>
                                    <p:animEffect transition="in" filter="wheel(1)">
                                      <p:cBhvr>
                                        <p:cTn id="114" dur="1000"/>
                                        <p:tgtEl>
                                          <p:spTgt spid="35"/>
                                        </p:tgtEl>
                                      </p:cBhvr>
                                    </p:animEffect>
                                  </p:childTnLst>
                                </p:cTn>
                              </p:par>
                              <p:par>
                                <p:cTn id="115" presetID="23" presetClass="entr" presetSubtype="528" fill="hold" grpId="1" nodeType="withEffect">
                                  <p:stCondLst>
                                    <p:cond delay="4200"/>
                                  </p:stCondLst>
                                  <p:iterate type="lt">
                                    <p:tmPct val="15000"/>
                                  </p:iterate>
                                  <p:childTnLst>
                                    <p:set>
                                      <p:cBhvr>
                                        <p:cTn id="116" dur="1" fill="hold">
                                          <p:stCondLst>
                                            <p:cond delay="0"/>
                                          </p:stCondLst>
                                        </p:cTn>
                                        <p:tgtEl>
                                          <p:spTgt spid="38"/>
                                        </p:tgtEl>
                                        <p:attrNameLst>
                                          <p:attrName>style.visibility</p:attrName>
                                        </p:attrNameLst>
                                      </p:cBhvr>
                                      <p:to>
                                        <p:strVal val="visible"/>
                                      </p:to>
                                    </p:set>
                                    <p:anim calcmode="lin" valueType="num">
                                      <p:cBhvr>
                                        <p:cTn id="117" dur="500" fill="hold"/>
                                        <p:tgtEl>
                                          <p:spTgt spid="38"/>
                                        </p:tgtEl>
                                        <p:attrNameLst>
                                          <p:attrName>ppt_w</p:attrName>
                                        </p:attrNameLst>
                                      </p:cBhvr>
                                      <p:tavLst>
                                        <p:tav tm="0">
                                          <p:val>
                                            <p:fltVal val="0"/>
                                          </p:val>
                                        </p:tav>
                                        <p:tav tm="100000">
                                          <p:val>
                                            <p:strVal val="#ppt_w"/>
                                          </p:val>
                                        </p:tav>
                                      </p:tavLst>
                                    </p:anim>
                                    <p:anim calcmode="lin" valueType="num">
                                      <p:cBhvr>
                                        <p:cTn id="118" dur="500" fill="hold"/>
                                        <p:tgtEl>
                                          <p:spTgt spid="38"/>
                                        </p:tgtEl>
                                        <p:attrNameLst>
                                          <p:attrName>ppt_h</p:attrName>
                                        </p:attrNameLst>
                                      </p:cBhvr>
                                      <p:tavLst>
                                        <p:tav tm="0">
                                          <p:val>
                                            <p:fltVal val="0"/>
                                          </p:val>
                                        </p:tav>
                                        <p:tav tm="100000">
                                          <p:val>
                                            <p:strVal val="#ppt_h"/>
                                          </p:val>
                                        </p:tav>
                                      </p:tavLst>
                                    </p:anim>
                                    <p:anim calcmode="lin" valueType="num">
                                      <p:cBhvr>
                                        <p:cTn id="119" dur="500" fill="hold"/>
                                        <p:tgtEl>
                                          <p:spTgt spid="38"/>
                                        </p:tgtEl>
                                        <p:attrNameLst>
                                          <p:attrName>ppt_x</p:attrName>
                                        </p:attrNameLst>
                                      </p:cBhvr>
                                      <p:tavLst>
                                        <p:tav tm="0">
                                          <p:val>
                                            <p:fltVal val="0.5"/>
                                          </p:val>
                                        </p:tav>
                                        <p:tav tm="100000">
                                          <p:val>
                                            <p:strVal val="#ppt_x"/>
                                          </p:val>
                                        </p:tav>
                                      </p:tavLst>
                                    </p:anim>
                                    <p:anim calcmode="lin" valueType="num">
                                      <p:cBhvr>
                                        <p:cTn id="120" dur="500" fill="hold"/>
                                        <p:tgtEl>
                                          <p:spTgt spid="38"/>
                                        </p:tgtEl>
                                        <p:attrNameLst>
                                          <p:attrName>ppt_y</p:attrName>
                                        </p:attrNameLst>
                                      </p:cBhvr>
                                      <p:tavLst>
                                        <p:tav tm="0">
                                          <p:val>
                                            <p:fltVal val="0.5"/>
                                          </p:val>
                                        </p:tav>
                                        <p:tav tm="100000">
                                          <p:val>
                                            <p:strVal val="#ppt_y"/>
                                          </p:val>
                                        </p:tav>
                                      </p:tavLst>
                                    </p:anim>
                                  </p:childTnLst>
                                </p:cTn>
                              </p:par>
                              <p:par>
                                <p:cTn id="121" presetID="49" presetClass="entr" presetSubtype="0" decel="100000" fill="hold" grpId="0" nodeType="withEffect">
                                  <p:stCondLst>
                                    <p:cond delay="4200"/>
                                  </p:stCondLst>
                                  <p:iterate type="lt">
                                    <p:tmPct val="15000"/>
                                  </p:iterate>
                                  <p:childTnLst>
                                    <p:set>
                                      <p:cBhvr>
                                        <p:cTn id="122" dur="1" fill="hold">
                                          <p:stCondLst>
                                            <p:cond delay="0"/>
                                          </p:stCondLst>
                                        </p:cTn>
                                        <p:tgtEl>
                                          <p:spTgt spid="38"/>
                                        </p:tgtEl>
                                        <p:attrNameLst>
                                          <p:attrName>style.visibility</p:attrName>
                                        </p:attrNameLst>
                                      </p:cBhvr>
                                      <p:to>
                                        <p:strVal val="visible"/>
                                      </p:to>
                                    </p:set>
                                    <p:anim calcmode="lin" valueType="num">
                                      <p:cBhvr>
                                        <p:cTn id="123" dur="500" fill="hold"/>
                                        <p:tgtEl>
                                          <p:spTgt spid="38"/>
                                        </p:tgtEl>
                                        <p:attrNameLst>
                                          <p:attrName>ppt_w</p:attrName>
                                        </p:attrNameLst>
                                      </p:cBhvr>
                                      <p:tavLst>
                                        <p:tav tm="0">
                                          <p:val>
                                            <p:fltVal val="0"/>
                                          </p:val>
                                        </p:tav>
                                        <p:tav tm="100000">
                                          <p:val>
                                            <p:strVal val="#ppt_w"/>
                                          </p:val>
                                        </p:tav>
                                      </p:tavLst>
                                    </p:anim>
                                    <p:anim calcmode="lin" valueType="num">
                                      <p:cBhvr>
                                        <p:cTn id="124" dur="500" fill="hold"/>
                                        <p:tgtEl>
                                          <p:spTgt spid="38"/>
                                        </p:tgtEl>
                                        <p:attrNameLst>
                                          <p:attrName>ppt_h</p:attrName>
                                        </p:attrNameLst>
                                      </p:cBhvr>
                                      <p:tavLst>
                                        <p:tav tm="0">
                                          <p:val>
                                            <p:fltVal val="0"/>
                                          </p:val>
                                        </p:tav>
                                        <p:tav tm="100000">
                                          <p:val>
                                            <p:strVal val="#ppt_h"/>
                                          </p:val>
                                        </p:tav>
                                      </p:tavLst>
                                    </p:anim>
                                    <p:anim calcmode="lin" valueType="num">
                                      <p:cBhvr>
                                        <p:cTn id="125" dur="500" fill="hold"/>
                                        <p:tgtEl>
                                          <p:spTgt spid="38"/>
                                        </p:tgtEl>
                                        <p:attrNameLst>
                                          <p:attrName>style.rotation</p:attrName>
                                        </p:attrNameLst>
                                      </p:cBhvr>
                                      <p:tavLst>
                                        <p:tav tm="0">
                                          <p:val>
                                            <p:fltVal val="360"/>
                                          </p:val>
                                        </p:tav>
                                        <p:tav tm="100000">
                                          <p:val>
                                            <p:fltVal val="0"/>
                                          </p:val>
                                        </p:tav>
                                      </p:tavLst>
                                    </p:anim>
                                    <p:animEffect transition="in" filter="fade">
                                      <p:cBhvr>
                                        <p:cTn id="126" dur="500"/>
                                        <p:tgtEl>
                                          <p:spTgt spid="38"/>
                                        </p:tgtEl>
                                      </p:cBhvr>
                                    </p:animEffect>
                                  </p:childTnLst>
                                </p:cTn>
                              </p:par>
                            </p:childTnLst>
                          </p:cTn>
                        </p:par>
                        <p:par>
                          <p:cTn id="127" fill="hold">
                            <p:stCondLst>
                              <p:cond delay="7100"/>
                            </p:stCondLst>
                            <p:childTnLst>
                              <p:par>
                                <p:cTn id="128" presetID="42" presetClass="entr" presetSubtype="0" fill="hold" grpId="0" nodeType="afterEffect">
                                  <p:stCondLst>
                                    <p:cond delay="0"/>
                                  </p:stCondLst>
                                  <p:childTnLst>
                                    <p:set>
                                      <p:cBhvr>
                                        <p:cTn id="129" dur="1" fill="hold">
                                          <p:stCondLst>
                                            <p:cond delay="0"/>
                                          </p:stCondLst>
                                        </p:cTn>
                                        <p:tgtEl>
                                          <p:spTgt spid="2"/>
                                        </p:tgtEl>
                                        <p:attrNameLst>
                                          <p:attrName>style.visibility</p:attrName>
                                        </p:attrNameLst>
                                      </p:cBhvr>
                                      <p:to>
                                        <p:strVal val="visible"/>
                                      </p:to>
                                    </p:set>
                                    <p:animEffect transition="in" filter="fade">
                                      <p:cBhvr>
                                        <p:cTn id="130" dur="1000"/>
                                        <p:tgtEl>
                                          <p:spTgt spid="2"/>
                                        </p:tgtEl>
                                      </p:cBhvr>
                                    </p:animEffect>
                                    <p:anim calcmode="lin" valueType="num">
                                      <p:cBhvr>
                                        <p:cTn id="131" dur="1000" fill="hold"/>
                                        <p:tgtEl>
                                          <p:spTgt spid="2"/>
                                        </p:tgtEl>
                                        <p:attrNameLst>
                                          <p:attrName>ppt_x</p:attrName>
                                        </p:attrNameLst>
                                      </p:cBhvr>
                                      <p:tavLst>
                                        <p:tav tm="0">
                                          <p:val>
                                            <p:strVal val="#ppt_x"/>
                                          </p:val>
                                        </p:tav>
                                        <p:tav tm="100000">
                                          <p:val>
                                            <p:strVal val="#ppt_x"/>
                                          </p:val>
                                        </p:tav>
                                      </p:tavLst>
                                    </p:anim>
                                    <p:anim calcmode="lin" valueType="num">
                                      <p:cBhvr>
                                        <p:cTn id="13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3" restart="whenNotActive" fill="hold" evtFilter="cancelBubble" nodeType="interactiveSeq">
                <p:stCondLst>
                  <p:cond evt="onClick" delay="0">
                    <p:tgtEl>
                      <p:spTgt spid="35"/>
                    </p:tgtEl>
                  </p:cond>
                </p:stCondLst>
                <p:endSync evt="end" delay="0">
                  <p:rtn val="all"/>
                </p:endSync>
                <p:childTnLst>
                  <p:par>
                    <p:cTn id="134" fill="hold">
                      <p:stCondLst>
                        <p:cond delay="0"/>
                      </p:stCondLst>
                      <p:childTnLst>
                        <p:par>
                          <p:cTn id="135" fill="hold">
                            <p:stCondLst>
                              <p:cond delay="0"/>
                            </p:stCondLst>
                            <p:childTnLst>
                              <p:par>
                                <p:cTn id="136" presetID="10" presetClass="entr" presetSubtype="0" fill="hold" grpId="1" nodeType="afterEffect">
                                  <p:stCondLst>
                                    <p:cond delay="0"/>
                                  </p:stCondLst>
                                  <p:childTnLst>
                                    <p:set>
                                      <p:cBhvr>
                                        <p:cTn id="137" dur="1" fill="hold">
                                          <p:stCondLst>
                                            <p:cond delay="0"/>
                                          </p:stCondLst>
                                        </p:cTn>
                                        <p:tgtEl>
                                          <p:spTgt spid="2"/>
                                        </p:tgtEl>
                                        <p:attrNameLst>
                                          <p:attrName>style.visibility</p:attrName>
                                        </p:attrNameLst>
                                      </p:cBhvr>
                                      <p:to>
                                        <p:strVal val="visible"/>
                                      </p:to>
                                    </p:set>
                                    <p:animEffect transition="in" filter="fade">
                                      <p:cBhvr>
                                        <p:cTn id="138" dur="500"/>
                                        <p:tgtEl>
                                          <p:spTgt spid="2"/>
                                        </p:tgtEl>
                                      </p:cBhvr>
                                    </p:animEffect>
                                  </p:childTnLst>
                                </p:cTn>
                              </p:par>
                            </p:childTnLst>
                          </p:cTn>
                        </p:par>
                      </p:childTnLst>
                    </p:cTn>
                  </p:par>
                </p:childTnLst>
              </p:cTn>
              <p:nextCondLst>
                <p:cond evt="onClick" delay="0">
                  <p:tgtEl>
                    <p:spTgt spid="35"/>
                  </p:tgtEl>
                </p:cond>
              </p:nextCondLst>
            </p:seq>
          </p:childTnLst>
        </p:cTn>
      </p:par>
    </p:tnLst>
    <p:bldLst>
      <p:bldP spid="23" grpId="0" animBg="1"/>
      <p:bldP spid="23" grpId="1" animBg="1"/>
      <p:bldP spid="23" grpId="2" animBg="1"/>
      <p:bldP spid="23" grpId="3" animBg="1"/>
      <p:bldP spid="25" grpId="0" animBg="1"/>
      <p:bldP spid="26" grpId="0" animBg="1"/>
      <p:bldP spid="26" grpId="1" animBg="1"/>
      <p:bldP spid="26" grpId="2" animBg="1"/>
      <p:bldP spid="27" grpId="0" animBg="1"/>
      <p:bldP spid="27" grpId="1" animBg="1"/>
      <p:bldP spid="27" grpId="2" animBg="1"/>
      <p:bldP spid="28" grpId="0" animBg="1"/>
      <p:bldP spid="28" grpId="1" animBg="1"/>
      <p:bldP spid="30" grpId="0" animBg="1"/>
      <p:bldP spid="30" grpId="1" animBg="1"/>
      <p:bldP spid="31" grpId="0" animBg="1"/>
      <p:bldP spid="31" grpId="1" animBg="1"/>
      <p:bldP spid="31" grpId="2" animBg="1"/>
      <p:bldP spid="38" grpId="0"/>
      <p:bldP spid="38" grpId="1"/>
      <p:bldP spid="40" grpId="0" animBg="1"/>
      <p:bldP spid="40" grpId="1" animBg="1"/>
      <p:bldP spid="52" grpId="0" animBg="1"/>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 name="Group 100"/>
          <p:cNvGrpSpPr/>
          <p:nvPr/>
        </p:nvGrpSpPr>
        <p:grpSpPr>
          <a:xfrm>
            <a:off x="1524000" y="1346357"/>
            <a:ext cx="9035290" cy="5257361"/>
            <a:chOff x="2938463" y="1368425"/>
            <a:chExt cx="6332537" cy="4611095"/>
          </a:xfrm>
        </p:grpSpPr>
        <p:grpSp>
          <p:nvGrpSpPr>
            <p:cNvPr id="100" name="Group 99"/>
            <p:cNvGrpSpPr/>
            <p:nvPr/>
          </p:nvGrpSpPr>
          <p:grpSpPr>
            <a:xfrm>
              <a:off x="3760788" y="1368425"/>
              <a:ext cx="4676775" cy="2216150"/>
              <a:chOff x="3760788" y="1368425"/>
              <a:chExt cx="4676775" cy="2216150"/>
            </a:xfrm>
          </p:grpSpPr>
          <p:sp>
            <p:nvSpPr>
              <p:cNvPr id="92" name="Freeform 7"/>
              <p:cNvSpPr>
                <a:spLocks/>
              </p:cNvSpPr>
              <p:nvPr/>
            </p:nvSpPr>
            <p:spPr bwMode="auto">
              <a:xfrm>
                <a:off x="3760788" y="1368425"/>
                <a:ext cx="4676775" cy="2216150"/>
              </a:xfrm>
              <a:custGeom>
                <a:avLst/>
                <a:gdLst>
                  <a:gd name="T0" fmla="*/ 1484 w 1638"/>
                  <a:gd name="T1" fmla="*/ 0 h 776"/>
                  <a:gd name="T2" fmla="*/ 154 w 1638"/>
                  <a:gd name="T3" fmla="*/ 0 h 776"/>
                  <a:gd name="T4" fmla="*/ 0 w 1638"/>
                  <a:gd name="T5" fmla="*/ 154 h 776"/>
                  <a:gd name="T6" fmla="*/ 0 w 1638"/>
                  <a:gd name="T7" fmla="*/ 776 h 776"/>
                  <a:gd name="T8" fmla="*/ 1638 w 1638"/>
                  <a:gd name="T9" fmla="*/ 776 h 776"/>
                  <a:gd name="T10" fmla="*/ 1638 w 1638"/>
                  <a:gd name="T11" fmla="*/ 154 h 776"/>
                  <a:gd name="T12" fmla="*/ 1484 w 1638"/>
                  <a:gd name="T13" fmla="*/ 0 h 776"/>
                </a:gdLst>
                <a:ahLst/>
                <a:cxnLst>
                  <a:cxn ang="0">
                    <a:pos x="T0" y="T1"/>
                  </a:cxn>
                  <a:cxn ang="0">
                    <a:pos x="T2" y="T3"/>
                  </a:cxn>
                  <a:cxn ang="0">
                    <a:pos x="T4" y="T5"/>
                  </a:cxn>
                  <a:cxn ang="0">
                    <a:pos x="T6" y="T7"/>
                  </a:cxn>
                  <a:cxn ang="0">
                    <a:pos x="T8" y="T9"/>
                  </a:cxn>
                  <a:cxn ang="0">
                    <a:pos x="T10" y="T11"/>
                  </a:cxn>
                  <a:cxn ang="0">
                    <a:pos x="T12" y="T13"/>
                  </a:cxn>
                </a:cxnLst>
                <a:rect l="0" t="0" r="r" b="b"/>
                <a:pathLst>
                  <a:path w="1638" h="776">
                    <a:moveTo>
                      <a:pt x="1484" y="0"/>
                    </a:moveTo>
                    <a:cubicBezTo>
                      <a:pt x="154" y="0"/>
                      <a:pt x="154" y="0"/>
                      <a:pt x="154" y="0"/>
                    </a:cubicBezTo>
                    <a:cubicBezTo>
                      <a:pt x="69" y="0"/>
                      <a:pt x="0" y="69"/>
                      <a:pt x="0" y="154"/>
                    </a:cubicBezTo>
                    <a:cubicBezTo>
                      <a:pt x="0" y="776"/>
                      <a:pt x="0" y="776"/>
                      <a:pt x="0" y="776"/>
                    </a:cubicBezTo>
                    <a:cubicBezTo>
                      <a:pt x="1638" y="776"/>
                      <a:pt x="1638" y="776"/>
                      <a:pt x="1638" y="776"/>
                    </a:cubicBezTo>
                    <a:cubicBezTo>
                      <a:pt x="1638" y="154"/>
                      <a:pt x="1638" y="154"/>
                      <a:pt x="1638" y="154"/>
                    </a:cubicBezTo>
                    <a:cubicBezTo>
                      <a:pt x="1638" y="69"/>
                      <a:pt x="1569" y="0"/>
                      <a:pt x="1484" y="0"/>
                    </a:cubicBezTo>
                    <a:close/>
                  </a:path>
                </a:pathLst>
              </a:custGeom>
              <a:noFill/>
              <a:ln w="23813" cap="rnd">
                <a:gradFill>
                  <a:gsLst>
                    <a:gs pos="0">
                      <a:schemeClr val="accent1"/>
                    </a:gs>
                    <a:gs pos="50000">
                      <a:schemeClr val="accent2"/>
                    </a:gs>
                    <a:gs pos="100000">
                      <a:schemeClr val="accent3"/>
                    </a:gs>
                  </a:gsLst>
                  <a:lin ang="5400000" scaled="1"/>
                </a:gradFill>
                <a:prstDash val="sysDot"/>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93" name="Line 5"/>
              <p:cNvSpPr>
                <a:spLocks noChangeShapeType="1"/>
              </p:cNvSpPr>
              <p:nvPr/>
            </p:nvSpPr>
            <p:spPr bwMode="auto">
              <a:xfrm>
                <a:off x="6099175" y="1997075"/>
                <a:ext cx="0" cy="1436688"/>
              </a:xfrm>
              <a:prstGeom prst="line">
                <a:avLst/>
              </a:prstGeom>
              <a:noFill/>
              <a:ln w="23813" cap="rnd">
                <a:gradFill>
                  <a:gsLst>
                    <a:gs pos="0">
                      <a:schemeClr val="accent1"/>
                    </a:gs>
                    <a:gs pos="50000">
                      <a:schemeClr val="accent2"/>
                    </a:gs>
                    <a:gs pos="100000">
                      <a:schemeClr val="accent3"/>
                    </a:gs>
                  </a:gsLst>
                  <a:lin ang="5400000" scaled="1"/>
                </a:gradFill>
                <a:prstDash val="sysDot"/>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94" name="Freeform 6"/>
              <p:cNvSpPr>
                <a:spLocks/>
              </p:cNvSpPr>
              <p:nvPr/>
            </p:nvSpPr>
            <p:spPr bwMode="auto">
              <a:xfrm>
                <a:off x="4947444" y="1997075"/>
                <a:ext cx="2303462" cy="1473200"/>
              </a:xfrm>
              <a:custGeom>
                <a:avLst/>
                <a:gdLst>
                  <a:gd name="T0" fmla="*/ 807 w 807"/>
                  <a:gd name="T1" fmla="*/ 516 h 516"/>
                  <a:gd name="T2" fmla="*/ 0 w 807"/>
                  <a:gd name="T3" fmla="*/ 516 h 516"/>
                  <a:gd name="T4" fmla="*/ 0 w 807"/>
                  <a:gd name="T5" fmla="*/ 80 h 516"/>
                  <a:gd name="T6" fmla="*/ 80 w 807"/>
                  <a:gd name="T7" fmla="*/ 0 h 516"/>
                  <a:gd name="T8" fmla="*/ 727 w 807"/>
                  <a:gd name="T9" fmla="*/ 0 h 516"/>
                  <a:gd name="T10" fmla="*/ 807 w 807"/>
                  <a:gd name="T11" fmla="*/ 80 h 516"/>
                  <a:gd name="T12" fmla="*/ 807 w 807"/>
                  <a:gd name="T13" fmla="*/ 516 h 516"/>
                </a:gdLst>
                <a:ahLst/>
                <a:cxnLst>
                  <a:cxn ang="0">
                    <a:pos x="T0" y="T1"/>
                  </a:cxn>
                  <a:cxn ang="0">
                    <a:pos x="T2" y="T3"/>
                  </a:cxn>
                  <a:cxn ang="0">
                    <a:pos x="T4" y="T5"/>
                  </a:cxn>
                  <a:cxn ang="0">
                    <a:pos x="T6" y="T7"/>
                  </a:cxn>
                  <a:cxn ang="0">
                    <a:pos x="T8" y="T9"/>
                  </a:cxn>
                  <a:cxn ang="0">
                    <a:pos x="T10" y="T11"/>
                  </a:cxn>
                  <a:cxn ang="0">
                    <a:pos x="T12" y="T13"/>
                  </a:cxn>
                </a:cxnLst>
                <a:rect l="0" t="0" r="r" b="b"/>
                <a:pathLst>
                  <a:path w="807" h="516">
                    <a:moveTo>
                      <a:pt x="807" y="516"/>
                    </a:moveTo>
                    <a:cubicBezTo>
                      <a:pt x="0" y="516"/>
                      <a:pt x="0" y="516"/>
                      <a:pt x="0" y="516"/>
                    </a:cubicBezTo>
                    <a:cubicBezTo>
                      <a:pt x="0" y="80"/>
                      <a:pt x="0" y="80"/>
                      <a:pt x="0" y="80"/>
                    </a:cubicBezTo>
                    <a:cubicBezTo>
                      <a:pt x="0" y="36"/>
                      <a:pt x="36" y="0"/>
                      <a:pt x="80" y="0"/>
                    </a:cubicBezTo>
                    <a:cubicBezTo>
                      <a:pt x="727" y="0"/>
                      <a:pt x="727" y="0"/>
                      <a:pt x="727" y="0"/>
                    </a:cubicBezTo>
                    <a:cubicBezTo>
                      <a:pt x="771" y="0"/>
                      <a:pt x="807" y="36"/>
                      <a:pt x="807" y="80"/>
                    </a:cubicBezTo>
                    <a:lnTo>
                      <a:pt x="807" y="516"/>
                    </a:lnTo>
                    <a:close/>
                  </a:path>
                </a:pathLst>
              </a:custGeom>
              <a:noFill/>
              <a:ln w="23813" cap="rnd">
                <a:gradFill>
                  <a:gsLst>
                    <a:gs pos="0">
                      <a:schemeClr val="accent1"/>
                    </a:gs>
                    <a:gs pos="50000">
                      <a:schemeClr val="accent2"/>
                    </a:gs>
                    <a:gs pos="100000">
                      <a:schemeClr val="accent3"/>
                    </a:gs>
                  </a:gsLst>
                  <a:lin ang="5400000" scaled="1"/>
                </a:gradFill>
                <a:prstDash val="sysDot"/>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grpSp>
        <p:sp>
          <p:nvSpPr>
            <p:cNvPr id="10" name="Freeform 8"/>
            <p:cNvSpPr>
              <a:spLocks/>
            </p:cNvSpPr>
            <p:nvPr/>
          </p:nvSpPr>
          <p:spPr bwMode="auto">
            <a:xfrm>
              <a:off x="2938463" y="2382838"/>
              <a:ext cx="6332537" cy="2157413"/>
            </a:xfrm>
            <a:custGeom>
              <a:avLst/>
              <a:gdLst>
                <a:gd name="T0" fmla="*/ 2203 w 2218"/>
                <a:gd name="T1" fmla="*/ 456 h 756"/>
                <a:gd name="T2" fmla="*/ 2100 w 2218"/>
                <a:gd name="T3" fmla="*/ 276 h 756"/>
                <a:gd name="T4" fmla="*/ 2030 w 2218"/>
                <a:gd name="T5" fmla="*/ 236 h 756"/>
                <a:gd name="T6" fmla="*/ 1822 w 2218"/>
                <a:gd name="T7" fmla="*/ 236 h 756"/>
                <a:gd name="T8" fmla="*/ 1802 w 2218"/>
                <a:gd name="T9" fmla="*/ 238 h 756"/>
                <a:gd name="T10" fmla="*/ 1795 w 2218"/>
                <a:gd name="T11" fmla="*/ 220 h 756"/>
                <a:gd name="T12" fmla="*/ 1691 w 2218"/>
                <a:gd name="T13" fmla="*/ 40 h 756"/>
                <a:gd name="T14" fmla="*/ 1621 w 2218"/>
                <a:gd name="T15" fmla="*/ 0 h 756"/>
                <a:gd name="T16" fmla="*/ 1414 w 2218"/>
                <a:gd name="T17" fmla="*/ 0 h 756"/>
                <a:gd name="T18" fmla="*/ 1344 w 2218"/>
                <a:gd name="T19" fmla="*/ 40 h 756"/>
                <a:gd name="T20" fmla="*/ 1240 w 2218"/>
                <a:gd name="T21" fmla="*/ 220 h 756"/>
                <a:gd name="T22" fmla="*/ 1233 w 2218"/>
                <a:gd name="T23" fmla="*/ 238 h 756"/>
                <a:gd name="T24" fmla="*/ 1213 w 2218"/>
                <a:gd name="T25" fmla="*/ 236 h 756"/>
                <a:gd name="T26" fmla="*/ 1005 w 2218"/>
                <a:gd name="T27" fmla="*/ 236 h 756"/>
                <a:gd name="T28" fmla="*/ 985 w 2218"/>
                <a:gd name="T29" fmla="*/ 238 h 756"/>
                <a:gd name="T30" fmla="*/ 977 w 2218"/>
                <a:gd name="T31" fmla="*/ 220 h 756"/>
                <a:gd name="T32" fmla="*/ 873 w 2218"/>
                <a:gd name="T33" fmla="*/ 40 h 756"/>
                <a:gd name="T34" fmla="*/ 804 w 2218"/>
                <a:gd name="T35" fmla="*/ 0 h 756"/>
                <a:gd name="T36" fmla="*/ 596 w 2218"/>
                <a:gd name="T37" fmla="*/ 0 h 756"/>
                <a:gd name="T38" fmla="*/ 527 w 2218"/>
                <a:gd name="T39" fmla="*/ 40 h 756"/>
                <a:gd name="T40" fmla="*/ 423 w 2218"/>
                <a:gd name="T41" fmla="*/ 220 h 756"/>
                <a:gd name="T42" fmla="*/ 415 w 2218"/>
                <a:gd name="T43" fmla="*/ 238 h 756"/>
                <a:gd name="T44" fmla="*/ 395 w 2218"/>
                <a:gd name="T45" fmla="*/ 236 h 756"/>
                <a:gd name="T46" fmla="*/ 187 w 2218"/>
                <a:gd name="T47" fmla="*/ 236 h 756"/>
                <a:gd name="T48" fmla="*/ 118 w 2218"/>
                <a:gd name="T49" fmla="*/ 276 h 756"/>
                <a:gd name="T50" fmla="*/ 14 w 2218"/>
                <a:gd name="T51" fmla="*/ 456 h 756"/>
                <a:gd name="T52" fmla="*/ 14 w 2218"/>
                <a:gd name="T53" fmla="*/ 536 h 756"/>
                <a:gd name="T54" fmla="*/ 118 w 2218"/>
                <a:gd name="T55" fmla="*/ 716 h 756"/>
                <a:gd name="T56" fmla="*/ 187 w 2218"/>
                <a:gd name="T57" fmla="*/ 756 h 756"/>
                <a:gd name="T58" fmla="*/ 395 w 2218"/>
                <a:gd name="T59" fmla="*/ 756 h 756"/>
                <a:gd name="T60" fmla="*/ 464 w 2218"/>
                <a:gd name="T61" fmla="*/ 716 h 756"/>
                <a:gd name="T62" fmla="*/ 568 w 2218"/>
                <a:gd name="T63" fmla="*/ 536 h 756"/>
                <a:gd name="T64" fmla="*/ 576 w 2218"/>
                <a:gd name="T65" fmla="*/ 517 h 756"/>
                <a:gd name="T66" fmla="*/ 596 w 2218"/>
                <a:gd name="T67" fmla="*/ 520 h 756"/>
                <a:gd name="T68" fmla="*/ 804 w 2218"/>
                <a:gd name="T69" fmla="*/ 520 h 756"/>
                <a:gd name="T70" fmla="*/ 824 w 2218"/>
                <a:gd name="T71" fmla="*/ 517 h 756"/>
                <a:gd name="T72" fmla="*/ 832 w 2218"/>
                <a:gd name="T73" fmla="*/ 536 h 756"/>
                <a:gd name="T74" fmla="*/ 936 w 2218"/>
                <a:gd name="T75" fmla="*/ 716 h 756"/>
                <a:gd name="T76" fmla="*/ 1005 w 2218"/>
                <a:gd name="T77" fmla="*/ 756 h 756"/>
                <a:gd name="T78" fmla="*/ 1213 w 2218"/>
                <a:gd name="T79" fmla="*/ 756 h 756"/>
                <a:gd name="T80" fmla="*/ 1282 w 2218"/>
                <a:gd name="T81" fmla="*/ 716 h 756"/>
                <a:gd name="T82" fmla="*/ 1386 w 2218"/>
                <a:gd name="T83" fmla="*/ 536 h 756"/>
                <a:gd name="T84" fmla="*/ 1394 w 2218"/>
                <a:gd name="T85" fmla="*/ 517 h 756"/>
                <a:gd name="T86" fmla="*/ 1414 w 2218"/>
                <a:gd name="T87" fmla="*/ 520 h 756"/>
                <a:gd name="T88" fmla="*/ 1621 w 2218"/>
                <a:gd name="T89" fmla="*/ 520 h 756"/>
                <a:gd name="T90" fmla="*/ 1641 w 2218"/>
                <a:gd name="T91" fmla="*/ 517 h 756"/>
                <a:gd name="T92" fmla="*/ 1649 w 2218"/>
                <a:gd name="T93" fmla="*/ 536 h 756"/>
                <a:gd name="T94" fmla="*/ 1753 w 2218"/>
                <a:gd name="T95" fmla="*/ 716 h 756"/>
                <a:gd name="T96" fmla="*/ 1822 w 2218"/>
                <a:gd name="T97" fmla="*/ 756 h 756"/>
                <a:gd name="T98" fmla="*/ 2030 w 2218"/>
                <a:gd name="T99" fmla="*/ 756 h 756"/>
                <a:gd name="T100" fmla="*/ 2100 w 2218"/>
                <a:gd name="T101" fmla="*/ 716 h 756"/>
                <a:gd name="T102" fmla="*/ 2203 w 2218"/>
                <a:gd name="T103" fmla="*/ 536 h 756"/>
                <a:gd name="T104" fmla="*/ 2203 w 2218"/>
                <a:gd name="T105" fmla="*/ 456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18" h="756">
                  <a:moveTo>
                    <a:pt x="2203" y="456"/>
                  </a:moveTo>
                  <a:cubicBezTo>
                    <a:pt x="2100" y="276"/>
                    <a:pt x="2100" y="276"/>
                    <a:pt x="2100" y="276"/>
                  </a:cubicBezTo>
                  <a:cubicBezTo>
                    <a:pt x="2085" y="251"/>
                    <a:pt x="2059" y="236"/>
                    <a:pt x="2030" y="236"/>
                  </a:cubicBezTo>
                  <a:cubicBezTo>
                    <a:pt x="1822" y="236"/>
                    <a:pt x="1822" y="236"/>
                    <a:pt x="1822" y="236"/>
                  </a:cubicBezTo>
                  <a:cubicBezTo>
                    <a:pt x="1816" y="236"/>
                    <a:pt x="1809" y="237"/>
                    <a:pt x="1802" y="238"/>
                  </a:cubicBezTo>
                  <a:cubicBezTo>
                    <a:pt x="1801" y="232"/>
                    <a:pt x="1798" y="226"/>
                    <a:pt x="1795" y="220"/>
                  </a:cubicBezTo>
                  <a:cubicBezTo>
                    <a:pt x="1691" y="40"/>
                    <a:pt x="1691" y="40"/>
                    <a:pt x="1691" y="40"/>
                  </a:cubicBezTo>
                  <a:cubicBezTo>
                    <a:pt x="1677" y="15"/>
                    <a:pt x="1650" y="0"/>
                    <a:pt x="1621" y="0"/>
                  </a:cubicBezTo>
                  <a:cubicBezTo>
                    <a:pt x="1414" y="0"/>
                    <a:pt x="1414" y="0"/>
                    <a:pt x="1414" y="0"/>
                  </a:cubicBezTo>
                  <a:cubicBezTo>
                    <a:pt x="1385" y="0"/>
                    <a:pt x="1359" y="15"/>
                    <a:pt x="1344" y="40"/>
                  </a:cubicBezTo>
                  <a:cubicBezTo>
                    <a:pt x="1240" y="220"/>
                    <a:pt x="1240" y="220"/>
                    <a:pt x="1240" y="220"/>
                  </a:cubicBezTo>
                  <a:cubicBezTo>
                    <a:pt x="1237" y="226"/>
                    <a:pt x="1234" y="232"/>
                    <a:pt x="1233" y="238"/>
                  </a:cubicBezTo>
                  <a:cubicBezTo>
                    <a:pt x="1226" y="237"/>
                    <a:pt x="1220" y="236"/>
                    <a:pt x="1213" y="236"/>
                  </a:cubicBezTo>
                  <a:cubicBezTo>
                    <a:pt x="1005" y="236"/>
                    <a:pt x="1005" y="236"/>
                    <a:pt x="1005" y="236"/>
                  </a:cubicBezTo>
                  <a:cubicBezTo>
                    <a:pt x="998" y="236"/>
                    <a:pt x="991" y="237"/>
                    <a:pt x="985" y="238"/>
                  </a:cubicBezTo>
                  <a:cubicBezTo>
                    <a:pt x="983" y="232"/>
                    <a:pt x="981" y="226"/>
                    <a:pt x="977" y="220"/>
                  </a:cubicBezTo>
                  <a:cubicBezTo>
                    <a:pt x="873" y="40"/>
                    <a:pt x="873" y="40"/>
                    <a:pt x="873" y="40"/>
                  </a:cubicBezTo>
                  <a:cubicBezTo>
                    <a:pt x="859" y="15"/>
                    <a:pt x="832" y="0"/>
                    <a:pt x="804" y="0"/>
                  </a:cubicBezTo>
                  <a:cubicBezTo>
                    <a:pt x="596" y="0"/>
                    <a:pt x="596" y="0"/>
                    <a:pt x="596" y="0"/>
                  </a:cubicBezTo>
                  <a:cubicBezTo>
                    <a:pt x="568" y="0"/>
                    <a:pt x="541" y="15"/>
                    <a:pt x="527" y="40"/>
                  </a:cubicBezTo>
                  <a:cubicBezTo>
                    <a:pt x="423" y="220"/>
                    <a:pt x="423" y="220"/>
                    <a:pt x="423" y="220"/>
                  </a:cubicBezTo>
                  <a:cubicBezTo>
                    <a:pt x="419" y="226"/>
                    <a:pt x="417" y="232"/>
                    <a:pt x="415" y="238"/>
                  </a:cubicBezTo>
                  <a:cubicBezTo>
                    <a:pt x="409" y="237"/>
                    <a:pt x="402" y="236"/>
                    <a:pt x="395" y="236"/>
                  </a:cubicBezTo>
                  <a:cubicBezTo>
                    <a:pt x="187" y="236"/>
                    <a:pt x="187" y="236"/>
                    <a:pt x="187" y="236"/>
                  </a:cubicBezTo>
                  <a:cubicBezTo>
                    <a:pt x="159" y="236"/>
                    <a:pt x="132" y="251"/>
                    <a:pt x="118" y="276"/>
                  </a:cubicBezTo>
                  <a:cubicBezTo>
                    <a:pt x="14" y="456"/>
                    <a:pt x="14" y="456"/>
                    <a:pt x="14" y="456"/>
                  </a:cubicBezTo>
                  <a:cubicBezTo>
                    <a:pt x="0" y="480"/>
                    <a:pt x="0" y="511"/>
                    <a:pt x="14" y="536"/>
                  </a:cubicBezTo>
                  <a:cubicBezTo>
                    <a:pt x="118" y="716"/>
                    <a:pt x="118" y="716"/>
                    <a:pt x="118" y="716"/>
                  </a:cubicBezTo>
                  <a:cubicBezTo>
                    <a:pt x="132" y="740"/>
                    <a:pt x="159" y="756"/>
                    <a:pt x="187" y="756"/>
                  </a:cubicBezTo>
                  <a:cubicBezTo>
                    <a:pt x="395" y="756"/>
                    <a:pt x="395" y="756"/>
                    <a:pt x="395" y="756"/>
                  </a:cubicBezTo>
                  <a:cubicBezTo>
                    <a:pt x="424" y="756"/>
                    <a:pt x="450" y="740"/>
                    <a:pt x="464" y="716"/>
                  </a:cubicBezTo>
                  <a:cubicBezTo>
                    <a:pt x="568" y="536"/>
                    <a:pt x="568" y="536"/>
                    <a:pt x="568" y="536"/>
                  </a:cubicBezTo>
                  <a:cubicBezTo>
                    <a:pt x="572" y="530"/>
                    <a:pt x="574" y="524"/>
                    <a:pt x="576" y="517"/>
                  </a:cubicBezTo>
                  <a:cubicBezTo>
                    <a:pt x="583" y="519"/>
                    <a:pt x="589" y="520"/>
                    <a:pt x="596" y="520"/>
                  </a:cubicBezTo>
                  <a:cubicBezTo>
                    <a:pt x="804" y="520"/>
                    <a:pt x="804" y="520"/>
                    <a:pt x="804" y="520"/>
                  </a:cubicBezTo>
                  <a:cubicBezTo>
                    <a:pt x="811" y="520"/>
                    <a:pt x="817" y="519"/>
                    <a:pt x="824" y="517"/>
                  </a:cubicBezTo>
                  <a:cubicBezTo>
                    <a:pt x="826" y="524"/>
                    <a:pt x="828" y="530"/>
                    <a:pt x="832" y="536"/>
                  </a:cubicBezTo>
                  <a:cubicBezTo>
                    <a:pt x="936" y="716"/>
                    <a:pt x="936" y="716"/>
                    <a:pt x="936" y="716"/>
                  </a:cubicBezTo>
                  <a:cubicBezTo>
                    <a:pt x="950" y="740"/>
                    <a:pt x="976" y="756"/>
                    <a:pt x="1005" y="756"/>
                  </a:cubicBezTo>
                  <a:cubicBezTo>
                    <a:pt x="1213" y="756"/>
                    <a:pt x="1213" y="756"/>
                    <a:pt x="1213" y="756"/>
                  </a:cubicBezTo>
                  <a:cubicBezTo>
                    <a:pt x="1241" y="756"/>
                    <a:pt x="1268" y="740"/>
                    <a:pt x="1282" y="716"/>
                  </a:cubicBezTo>
                  <a:cubicBezTo>
                    <a:pt x="1386" y="536"/>
                    <a:pt x="1386" y="536"/>
                    <a:pt x="1386" y="536"/>
                  </a:cubicBezTo>
                  <a:cubicBezTo>
                    <a:pt x="1389" y="530"/>
                    <a:pt x="1392" y="524"/>
                    <a:pt x="1394" y="517"/>
                  </a:cubicBezTo>
                  <a:cubicBezTo>
                    <a:pt x="1400" y="519"/>
                    <a:pt x="1407" y="520"/>
                    <a:pt x="1414" y="520"/>
                  </a:cubicBezTo>
                  <a:cubicBezTo>
                    <a:pt x="1621" y="520"/>
                    <a:pt x="1621" y="520"/>
                    <a:pt x="1621" y="520"/>
                  </a:cubicBezTo>
                  <a:cubicBezTo>
                    <a:pt x="1628" y="520"/>
                    <a:pt x="1635" y="519"/>
                    <a:pt x="1641" y="517"/>
                  </a:cubicBezTo>
                  <a:cubicBezTo>
                    <a:pt x="1643" y="524"/>
                    <a:pt x="1646" y="530"/>
                    <a:pt x="1649" y="536"/>
                  </a:cubicBezTo>
                  <a:cubicBezTo>
                    <a:pt x="1753" y="716"/>
                    <a:pt x="1753" y="716"/>
                    <a:pt x="1753" y="716"/>
                  </a:cubicBezTo>
                  <a:cubicBezTo>
                    <a:pt x="1767" y="740"/>
                    <a:pt x="1794" y="756"/>
                    <a:pt x="1822" y="756"/>
                  </a:cubicBezTo>
                  <a:cubicBezTo>
                    <a:pt x="2030" y="756"/>
                    <a:pt x="2030" y="756"/>
                    <a:pt x="2030" y="756"/>
                  </a:cubicBezTo>
                  <a:cubicBezTo>
                    <a:pt x="2059" y="756"/>
                    <a:pt x="2085" y="740"/>
                    <a:pt x="2100" y="716"/>
                  </a:cubicBezTo>
                  <a:cubicBezTo>
                    <a:pt x="2203" y="536"/>
                    <a:pt x="2203" y="536"/>
                    <a:pt x="2203" y="536"/>
                  </a:cubicBezTo>
                  <a:cubicBezTo>
                    <a:pt x="2218" y="511"/>
                    <a:pt x="2218" y="480"/>
                    <a:pt x="2203" y="456"/>
                  </a:cubicBezTo>
                  <a:close/>
                </a:path>
              </a:pathLst>
            </a:custGeom>
            <a:solidFill>
              <a:schemeClr val="bg1"/>
            </a:solidFill>
            <a:ln w="23813" cap="flat">
              <a:solidFill>
                <a:srgbClr val="D6D7D6"/>
              </a:solidFill>
              <a:prstDash val="solid"/>
              <a:miter lim="800000"/>
              <a:headEnd/>
              <a:tailEnd/>
            </a:ln>
            <a:effectLst>
              <a:outerShdw blurRad="152400" dist="635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11" name="Freeform 9"/>
            <p:cNvSpPr>
              <a:spLocks/>
            </p:cNvSpPr>
            <p:nvPr/>
          </p:nvSpPr>
          <p:spPr bwMode="auto">
            <a:xfrm>
              <a:off x="3009900" y="3124200"/>
              <a:ext cx="1520825" cy="1347788"/>
            </a:xfrm>
            <a:custGeom>
              <a:avLst/>
              <a:gdLst>
                <a:gd name="T0" fmla="*/ 419 w 533"/>
                <a:gd name="T1" fmla="*/ 28 h 472"/>
                <a:gd name="T2" fmla="*/ 523 w 533"/>
                <a:gd name="T3" fmla="*/ 208 h 472"/>
                <a:gd name="T4" fmla="*/ 523 w 533"/>
                <a:gd name="T5" fmla="*/ 264 h 472"/>
                <a:gd name="T6" fmla="*/ 419 w 533"/>
                <a:gd name="T7" fmla="*/ 444 h 472"/>
                <a:gd name="T8" fmla="*/ 370 w 533"/>
                <a:gd name="T9" fmla="*/ 472 h 472"/>
                <a:gd name="T10" fmla="*/ 162 w 533"/>
                <a:gd name="T11" fmla="*/ 472 h 472"/>
                <a:gd name="T12" fmla="*/ 114 w 533"/>
                <a:gd name="T13" fmla="*/ 444 h 472"/>
                <a:gd name="T14" fmla="*/ 10 w 533"/>
                <a:gd name="T15" fmla="*/ 264 h 472"/>
                <a:gd name="T16" fmla="*/ 10 w 533"/>
                <a:gd name="T17" fmla="*/ 208 h 472"/>
                <a:gd name="T18" fmla="*/ 114 w 533"/>
                <a:gd name="T19" fmla="*/ 28 h 472"/>
                <a:gd name="T20" fmla="*/ 162 w 533"/>
                <a:gd name="T21" fmla="*/ 0 h 472"/>
                <a:gd name="T22" fmla="*/ 370 w 533"/>
                <a:gd name="T23" fmla="*/ 0 h 472"/>
                <a:gd name="T24" fmla="*/ 419 w 533"/>
                <a:gd name="T25" fmla="*/ 28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3" h="472">
                  <a:moveTo>
                    <a:pt x="419" y="28"/>
                  </a:moveTo>
                  <a:cubicBezTo>
                    <a:pt x="523" y="208"/>
                    <a:pt x="523" y="208"/>
                    <a:pt x="523" y="208"/>
                  </a:cubicBezTo>
                  <a:cubicBezTo>
                    <a:pt x="533" y="225"/>
                    <a:pt x="533" y="246"/>
                    <a:pt x="523" y="264"/>
                  </a:cubicBezTo>
                  <a:cubicBezTo>
                    <a:pt x="419" y="444"/>
                    <a:pt x="419" y="444"/>
                    <a:pt x="419" y="444"/>
                  </a:cubicBezTo>
                  <a:cubicBezTo>
                    <a:pt x="409" y="461"/>
                    <a:pt x="390" y="472"/>
                    <a:pt x="370" y="472"/>
                  </a:cubicBezTo>
                  <a:cubicBezTo>
                    <a:pt x="162" y="472"/>
                    <a:pt x="162" y="472"/>
                    <a:pt x="162" y="472"/>
                  </a:cubicBezTo>
                  <a:cubicBezTo>
                    <a:pt x="142" y="472"/>
                    <a:pt x="124" y="461"/>
                    <a:pt x="114" y="444"/>
                  </a:cubicBezTo>
                  <a:cubicBezTo>
                    <a:pt x="10" y="264"/>
                    <a:pt x="10" y="264"/>
                    <a:pt x="10" y="264"/>
                  </a:cubicBezTo>
                  <a:cubicBezTo>
                    <a:pt x="0" y="246"/>
                    <a:pt x="0" y="225"/>
                    <a:pt x="10" y="208"/>
                  </a:cubicBezTo>
                  <a:cubicBezTo>
                    <a:pt x="114" y="28"/>
                    <a:pt x="114" y="28"/>
                    <a:pt x="114" y="28"/>
                  </a:cubicBezTo>
                  <a:cubicBezTo>
                    <a:pt x="124" y="10"/>
                    <a:pt x="142" y="0"/>
                    <a:pt x="162" y="0"/>
                  </a:cubicBezTo>
                  <a:cubicBezTo>
                    <a:pt x="370" y="0"/>
                    <a:pt x="370" y="0"/>
                    <a:pt x="370" y="0"/>
                  </a:cubicBezTo>
                  <a:cubicBezTo>
                    <a:pt x="390" y="0"/>
                    <a:pt x="409" y="10"/>
                    <a:pt x="419" y="28"/>
                  </a:cubicBezTo>
                  <a:close/>
                </a:path>
              </a:pathLst>
            </a:custGeom>
            <a:solidFill>
              <a:srgbClr val="7030A0"/>
            </a:solidFill>
            <a:ln w="698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12" name="Freeform 10"/>
            <p:cNvSpPr>
              <a:spLocks/>
            </p:cNvSpPr>
            <p:nvPr/>
          </p:nvSpPr>
          <p:spPr bwMode="auto">
            <a:xfrm>
              <a:off x="4176713" y="2451100"/>
              <a:ext cx="1519237" cy="1347788"/>
            </a:xfrm>
            <a:custGeom>
              <a:avLst/>
              <a:gdLst>
                <a:gd name="T0" fmla="*/ 418 w 532"/>
                <a:gd name="T1" fmla="*/ 28 h 472"/>
                <a:gd name="T2" fmla="*/ 522 w 532"/>
                <a:gd name="T3" fmla="*/ 208 h 472"/>
                <a:gd name="T4" fmla="*/ 522 w 532"/>
                <a:gd name="T5" fmla="*/ 264 h 472"/>
                <a:gd name="T6" fmla="*/ 418 w 532"/>
                <a:gd name="T7" fmla="*/ 444 h 472"/>
                <a:gd name="T8" fmla="*/ 370 w 532"/>
                <a:gd name="T9" fmla="*/ 472 h 472"/>
                <a:gd name="T10" fmla="*/ 162 w 532"/>
                <a:gd name="T11" fmla="*/ 472 h 472"/>
                <a:gd name="T12" fmla="*/ 114 w 532"/>
                <a:gd name="T13" fmla="*/ 444 h 472"/>
                <a:gd name="T14" fmla="*/ 10 w 532"/>
                <a:gd name="T15" fmla="*/ 264 h 472"/>
                <a:gd name="T16" fmla="*/ 10 w 532"/>
                <a:gd name="T17" fmla="*/ 208 h 472"/>
                <a:gd name="T18" fmla="*/ 114 w 532"/>
                <a:gd name="T19" fmla="*/ 28 h 472"/>
                <a:gd name="T20" fmla="*/ 162 w 532"/>
                <a:gd name="T21" fmla="*/ 0 h 472"/>
                <a:gd name="T22" fmla="*/ 370 w 532"/>
                <a:gd name="T23" fmla="*/ 0 h 472"/>
                <a:gd name="T24" fmla="*/ 418 w 532"/>
                <a:gd name="T25" fmla="*/ 28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2" h="472">
                  <a:moveTo>
                    <a:pt x="418" y="28"/>
                  </a:moveTo>
                  <a:cubicBezTo>
                    <a:pt x="522" y="208"/>
                    <a:pt x="522" y="208"/>
                    <a:pt x="522" y="208"/>
                  </a:cubicBezTo>
                  <a:cubicBezTo>
                    <a:pt x="532" y="225"/>
                    <a:pt x="532" y="246"/>
                    <a:pt x="522" y="264"/>
                  </a:cubicBezTo>
                  <a:cubicBezTo>
                    <a:pt x="418" y="444"/>
                    <a:pt x="418" y="444"/>
                    <a:pt x="418" y="444"/>
                  </a:cubicBezTo>
                  <a:cubicBezTo>
                    <a:pt x="408" y="461"/>
                    <a:pt x="390" y="472"/>
                    <a:pt x="370" y="472"/>
                  </a:cubicBezTo>
                  <a:cubicBezTo>
                    <a:pt x="162" y="472"/>
                    <a:pt x="162" y="472"/>
                    <a:pt x="162" y="472"/>
                  </a:cubicBezTo>
                  <a:cubicBezTo>
                    <a:pt x="142" y="472"/>
                    <a:pt x="124" y="461"/>
                    <a:pt x="114" y="444"/>
                  </a:cubicBezTo>
                  <a:cubicBezTo>
                    <a:pt x="10" y="264"/>
                    <a:pt x="10" y="264"/>
                    <a:pt x="10" y="264"/>
                  </a:cubicBezTo>
                  <a:cubicBezTo>
                    <a:pt x="0" y="246"/>
                    <a:pt x="0" y="225"/>
                    <a:pt x="10" y="208"/>
                  </a:cubicBezTo>
                  <a:cubicBezTo>
                    <a:pt x="114" y="28"/>
                    <a:pt x="114" y="28"/>
                    <a:pt x="114" y="28"/>
                  </a:cubicBezTo>
                  <a:cubicBezTo>
                    <a:pt x="124" y="10"/>
                    <a:pt x="142" y="0"/>
                    <a:pt x="162" y="0"/>
                  </a:cubicBezTo>
                  <a:cubicBezTo>
                    <a:pt x="370" y="0"/>
                    <a:pt x="370" y="0"/>
                    <a:pt x="370" y="0"/>
                  </a:cubicBezTo>
                  <a:cubicBezTo>
                    <a:pt x="390" y="0"/>
                    <a:pt x="408" y="10"/>
                    <a:pt x="418" y="28"/>
                  </a:cubicBezTo>
                  <a:close/>
                </a:path>
              </a:pathLst>
            </a:custGeom>
            <a:solidFill>
              <a:schemeClr val="accent1">
                <a:lumMod val="40000"/>
                <a:lumOff val="60000"/>
              </a:schemeClr>
            </a:solidFill>
            <a:ln w="698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13" name="Freeform 11"/>
            <p:cNvSpPr>
              <a:spLocks/>
            </p:cNvSpPr>
            <p:nvPr/>
          </p:nvSpPr>
          <p:spPr bwMode="auto">
            <a:xfrm>
              <a:off x="5341938" y="3124200"/>
              <a:ext cx="1522412" cy="1347788"/>
            </a:xfrm>
            <a:custGeom>
              <a:avLst/>
              <a:gdLst>
                <a:gd name="T0" fmla="*/ 419 w 533"/>
                <a:gd name="T1" fmla="*/ 28 h 472"/>
                <a:gd name="T2" fmla="*/ 523 w 533"/>
                <a:gd name="T3" fmla="*/ 208 h 472"/>
                <a:gd name="T4" fmla="*/ 523 w 533"/>
                <a:gd name="T5" fmla="*/ 264 h 472"/>
                <a:gd name="T6" fmla="*/ 419 w 533"/>
                <a:gd name="T7" fmla="*/ 444 h 472"/>
                <a:gd name="T8" fmla="*/ 371 w 533"/>
                <a:gd name="T9" fmla="*/ 472 h 472"/>
                <a:gd name="T10" fmla="*/ 163 w 533"/>
                <a:gd name="T11" fmla="*/ 472 h 472"/>
                <a:gd name="T12" fmla="*/ 114 w 533"/>
                <a:gd name="T13" fmla="*/ 444 h 472"/>
                <a:gd name="T14" fmla="*/ 10 w 533"/>
                <a:gd name="T15" fmla="*/ 264 h 472"/>
                <a:gd name="T16" fmla="*/ 10 w 533"/>
                <a:gd name="T17" fmla="*/ 208 h 472"/>
                <a:gd name="T18" fmla="*/ 114 w 533"/>
                <a:gd name="T19" fmla="*/ 28 h 472"/>
                <a:gd name="T20" fmla="*/ 163 w 533"/>
                <a:gd name="T21" fmla="*/ 0 h 472"/>
                <a:gd name="T22" fmla="*/ 371 w 533"/>
                <a:gd name="T23" fmla="*/ 0 h 472"/>
                <a:gd name="T24" fmla="*/ 419 w 533"/>
                <a:gd name="T25" fmla="*/ 28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3" h="472">
                  <a:moveTo>
                    <a:pt x="419" y="28"/>
                  </a:moveTo>
                  <a:cubicBezTo>
                    <a:pt x="523" y="208"/>
                    <a:pt x="523" y="208"/>
                    <a:pt x="523" y="208"/>
                  </a:cubicBezTo>
                  <a:cubicBezTo>
                    <a:pt x="533" y="225"/>
                    <a:pt x="533" y="246"/>
                    <a:pt x="523" y="264"/>
                  </a:cubicBezTo>
                  <a:cubicBezTo>
                    <a:pt x="419" y="444"/>
                    <a:pt x="419" y="444"/>
                    <a:pt x="419" y="444"/>
                  </a:cubicBezTo>
                  <a:cubicBezTo>
                    <a:pt x="409" y="461"/>
                    <a:pt x="391" y="472"/>
                    <a:pt x="371" y="472"/>
                  </a:cubicBezTo>
                  <a:cubicBezTo>
                    <a:pt x="163" y="472"/>
                    <a:pt x="163" y="472"/>
                    <a:pt x="163" y="472"/>
                  </a:cubicBezTo>
                  <a:cubicBezTo>
                    <a:pt x="143" y="472"/>
                    <a:pt x="124" y="461"/>
                    <a:pt x="114" y="444"/>
                  </a:cubicBezTo>
                  <a:cubicBezTo>
                    <a:pt x="10" y="264"/>
                    <a:pt x="10" y="264"/>
                    <a:pt x="10" y="264"/>
                  </a:cubicBezTo>
                  <a:cubicBezTo>
                    <a:pt x="0" y="246"/>
                    <a:pt x="0" y="225"/>
                    <a:pt x="10" y="208"/>
                  </a:cubicBezTo>
                  <a:cubicBezTo>
                    <a:pt x="114" y="28"/>
                    <a:pt x="114" y="28"/>
                    <a:pt x="114" y="28"/>
                  </a:cubicBezTo>
                  <a:cubicBezTo>
                    <a:pt x="124" y="10"/>
                    <a:pt x="143" y="0"/>
                    <a:pt x="163" y="0"/>
                  </a:cubicBezTo>
                  <a:cubicBezTo>
                    <a:pt x="371" y="0"/>
                    <a:pt x="371" y="0"/>
                    <a:pt x="371" y="0"/>
                  </a:cubicBezTo>
                  <a:cubicBezTo>
                    <a:pt x="391" y="0"/>
                    <a:pt x="409" y="10"/>
                    <a:pt x="419" y="28"/>
                  </a:cubicBezTo>
                  <a:close/>
                </a:path>
              </a:pathLst>
            </a:custGeom>
            <a:solidFill>
              <a:srgbClr val="7030A0"/>
            </a:solidFill>
            <a:ln w="698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14" name="Freeform 12"/>
            <p:cNvSpPr>
              <a:spLocks/>
            </p:cNvSpPr>
            <p:nvPr/>
          </p:nvSpPr>
          <p:spPr bwMode="auto">
            <a:xfrm>
              <a:off x="6510338" y="2451100"/>
              <a:ext cx="1520825" cy="1347788"/>
            </a:xfrm>
            <a:custGeom>
              <a:avLst/>
              <a:gdLst>
                <a:gd name="T0" fmla="*/ 419 w 533"/>
                <a:gd name="T1" fmla="*/ 28 h 472"/>
                <a:gd name="T2" fmla="*/ 523 w 533"/>
                <a:gd name="T3" fmla="*/ 208 h 472"/>
                <a:gd name="T4" fmla="*/ 523 w 533"/>
                <a:gd name="T5" fmla="*/ 264 h 472"/>
                <a:gd name="T6" fmla="*/ 419 w 533"/>
                <a:gd name="T7" fmla="*/ 444 h 472"/>
                <a:gd name="T8" fmla="*/ 370 w 533"/>
                <a:gd name="T9" fmla="*/ 472 h 472"/>
                <a:gd name="T10" fmla="*/ 163 w 533"/>
                <a:gd name="T11" fmla="*/ 472 h 472"/>
                <a:gd name="T12" fmla="*/ 114 w 533"/>
                <a:gd name="T13" fmla="*/ 444 h 472"/>
                <a:gd name="T14" fmla="*/ 10 w 533"/>
                <a:gd name="T15" fmla="*/ 264 h 472"/>
                <a:gd name="T16" fmla="*/ 10 w 533"/>
                <a:gd name="T17" fmla="*/ 208 h 472"/>
                <a:gd name="T18" fmla="*/ 114 w 533"/>
                <a:gd name="T19" fmla="*/ 28 h 472"/>
                <a:gd name="T20" fmla="*/ 163 w 533"/>
                <a:gd name="T21" fmla="*/ 0 h 472"/>
                <a:gd name="T22" fmla="*/ 370 w 533"/>
                <a:gd name="T23" fmla="*/ 0 h 472"/>
                <a:gd name="T24" fmla="*/ 419 w 533"/>
                <a:gd name="T25" fmla="*/ 28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3" h="472">
                  <a:moveTo>
                    <a:pt x="419" y="28"/>
                  </a:moveTo>
                  <a:cubicBezTo>
                    <a:pt x="523" y="208"/>
                    <a:pt x="523" y="208"/>
                    <a:pt x="523" y="208"/>
                  </a:cubicBezTo>
                  <a:cubicBezTo>
                    <a:pt x="533" y="225"/>
                    <a:pt x="533" y="246"/>
                    <a:pt x="523" y="264"/>
                  </a:cubicBezTo>
                  <a:cubicBezTo>
                    <a:pt x="419" y="444"/>
                    <a:pt x="419" y="444"/>
                    <a:pt x="419" y="444"/>
                  </a:cubicBezTo>
                  <a:cubicBezTo>
                    <a:pt x="409" y="461"/>
                    <a:pt x="390" y="472"/>
                    <a:pt x="370" y="472"/>
                  </a:cubicBezTo>
                  <a:cubicBezTo>
                    <a:pt x="163" y="472"/>
                    <a:pt x="163" y="472"/>
                    <a:pt x="163" y="472"/>
                  </a:cubicBezTo>
                  <a:cubicBezTo>
                    <a:pt x="143" y="472"/>
                    <a:pt x="124" y="461"/>
                    <a:pt x="114" y="444"/>
                  </a:cubicBezTo>
                  <a:cubicBezTo>
                    <a:pt x="10" y="264"/>
                    <a:pt x="10" y="264"/>
                    <a:pt x="10" y="264"/>
                  </a:cubicBezTo>
                  <a:cubicBezTo>
                    <a:pt x="0" y="246"/>
                    <a:pt x="0" y="225"/>
                    <a:pt x="10" y="208"/>
                  </a:cubicBezTo>
                  <a:cubicBezTo>
                    <a:pt x="114" y="28"/>
                    <a:pt x="114" y="28"/>
                    <a:pt x="114" y="28"/>
                  </a:cubicBezTo>
                  <a:cubicBezTo>
                    <a:pt x="124" y="10"/>
                    <a:pt x="143" y="0"/>
                    <a:pt x="163" y="0"/>
                  </a:cubicBezTo>
                  <a:cubicBezTo>
                    <a:pt x="370" y="0"/>
                    <a:pt x="370" y="0"/>
                    <a:pt x="370" y="0"/>
                  </a:cubicBezTo>
                  <a:cubicBezTo>
                    <a:pt x="390" y="0"/>
                    <a:pt x="409" y="10"/>
                    <a:pt x="419" y="28"/>
                  </a:cubicBezTo>
                  <a:close/>
                </a:path>
              </a:pathLst>
            </a:custGeom>
            <a:solidFill>
              <a:schemeClr val="accent1">
                <a:lumMod val="40000"/>
                <a:lumOff val="60000"/>
              </a:schemeClr>
            </a:solidFill>
            <a:ln w="698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C00000"/>
                </a:solidFill>
              </a:endParaRPr>
            </a:p>
          </p:txBody>
        </p:sp>
        <p:sp>
          <p:nvSpPr>
            <p:cNvPr id="15" name="Freeform 13"/>
            <p:cNvSpPr>
              <a:spLocks/>
            </p:cNvSpPr>
            <p:nvPr/>
          </p:nvSpPr>
          <p:spPr bwMode="auto">
            <a:xfrm>
              <a:off x="7677150" y="3124200"/>
              <a:ext cx="1522412" cy="1347788"/>
            </a:xfrm>
            <a:custGeom>
              <a:avLst/>
              <a:gdLst>
                <a:gd name="T0" fmla="*/ 419 w 533"/>
                <a:gd name="T1" fmla="*/ 28 h 472"/>
                <a:gd name="T2" fmla="*/ 523 w 533"/>
                <a:gd name="T3" fmla="*/ 208 h 472"/>
                <a:gd name="T4" fmla="*/ 523 w 533"/>
                <a:gd name="T5" fmla="*/ 264 h 472"/>
                <a:gd name="T6" fmla="*/ 419 w 533"/>
                <a:gd name="T7" fmla="*/ 444 h 472"/>
                <a:gd name="T8" fmla="*/ 370 w 533"/>
                <a:gd name="T9" fmla="*/ 472 h 472"/>
                <a:gd name="T10" fmla="*/ 162 w 533"/>
                <a:gd name="T11" fmla="*/ 472 h 472"/>
                <a:gd name="T12" fmla="*/ 114 w 533"/>
                <a:gd name="T13" fmla="*/ 444 h 472"/>
                <a:gd name="T14" fmla="*/ 10 w 533"/>
                <a:gd name="T15" fmla="*/ 264 h 472"/>
                <a:gd name="T16" fmla="*/ 10 w 533"/>
                <a:gd name="T17" fmla="*/ 208 h 472"/>
                <a:gd name="T18" fmla="*/ 114 w 533"/>
                <a:gd name="T19" fmla="*/ 28 h 472"/>
                <a:gd name="T20" fmla="*/ 162 w 533"/>
                <a:gd name="T21" fmla="*/ 0 h 472"/>
                <a:gd name="T22" fmla="*/ 370 w 533"/>
                <a:gd name="T23" fmla="*/ 0 h 472"/>
                <a:gd name="T24" fmla="*/ 419 w 533"/>
                <a:gd name="T25" fmla="*/ 28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3" h="472">
                  <a:moveTo>
                    <a:pt x="419" y="28"/>
                  </a:moveTo>
                  <a:cubicBezTo>
                    <a:pt x="523" y="208"/>
                    <a:pt x="523" y="208"/>
                    <a:pt x="523" y="208"/>
                  </a:cubicBezTo>
                  <a:cubicBezTo>
                    <a:pt x="533" y="225"/>
                    <a:pt x="533" y="246"/>
                    <a:pt x="523" y="264"/>
                  </a:cubicBezTo>
                  <a:cubicBezTo>
                    <a:pt x="419" y="444"/>
                    <a:pt x="419" y="444"/>
                    <a:pt x="419" y="444"/>
                  </a:cubicBezTo>
                  <a:cubicBezTo>
                    <a:pt x="409" y="461"/>
                    <a:pt x="390" y="472"/>
                    <a:pt x="370" y="472"/>
                  </a:cubicBezTo>
                  <a:cubicBezTo>
                    <a:pt x="162" y="472"/>
                    <a:pt x="162" y="472"/>
                    <a:pt x="162" y="472"/>
                  </a:cubicBezTo>
                  <a:cubicBezTo>
                    <a:pt x="142" y="472"/>
                    <a:pt x="124" y="461"/>
                    <a:pt x="114" y="444"/>
                  </a:cubicBezTo>
                  <a:cubicBezTo>
                    <a:pt x="10" y="264"/>
                    <a:pt x="10" y="264"/>
                    <a:pt x="10" y="264"/>
                  </a:cubicBezTo>
                  <a:cubicBezTo>
                    <a:pt x="0" y="246"/>
                    <a:pt x="0" y="225"/>
                    <a:pt x="10" y="208"/>
                  </a:cubicBezTo>
                  <a:cubicBezTo>
                    <a:pt x="114" y="28"/>
                    <a:pt x="114" y="28"/>
                    <a:pt x="114" y="28"/>
                  </a:cubicBezTo>
                  <a:cubicBezTo>
                    <a:pt x="124" y="10"/>
                    <a:pt x="142" y="0"/>
                    <a:pt x="162" y="0"/>
                  </a:cubicBezTo>
                  <a:cubicBezTo>
                    <a:pt x="370" y="0"/>
                    <a:pt x="370" y="0"/>
                    <a:pt x="370" y="0"/>
                  </a:cubicBezTo>
                  <a:cubicBezTo>
                    <a:pt x="390" y="0"/>
                    <a:pt x="409" y="10"/>
                    <a:pt x="419" y="28"/>
                  </a:cubicBezTo>
                  <a:close/>
                </a:path>
              </a:pathLst>
            </a:custGeom>
            <a:solidFill>
              <a:srgbClr val="7030A0"/>
            </a:solidFill>
            <a:ln w="698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C00000"/>
                </a:solidFill>
              </a:endParaRPr>
            </a:p>
          </p:txBody>
        </p:sp>
        <p:sp>
          <p:nvSpPr>
            <p:cNvPr id="16" name="Rectangle 14"/>
            <p:cNvSpPr>
              <a:spLocks noChangeArrowheads="1"/>
            </p:cNvSpPr>
            <p:nvPr/>
          </p:nvSpPr>
          <p:spPr bwMode="auto">
            <a:xfrm>
              <a:off x="4611678" y="3016478"/>
              <a:ext cx="657243" cy="26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fa-IR" sz="2000" b="1" dirty="0">
                  <a:solidFill>
                    <a:schemeClr val="bg1"/>
                  </a:solidFill>
                  <a:latin typeface="ITC Kabel Std Book" panose="020D0402020204020904" pitchFamily="34" charset="0"/>
                  <a:cs typeface="B Homa" panose="00000400000000000000" pitchFamily="2" charset="-78"/>
                </a:rPr>
                <a:t>تاریخ ارائه </a:t>
              </a:r>
              <a:endParaRPr kumimoji="0" lang="en-US" sz="2800" b="0" i="0" u="none" strike="noStrike" cap="none" normalizeH="0" baseline="0" dirty="0">
                <a:ln>
                  <a:noFill/>
                </a:ln>
                <a:solidFill>
                  <a:schemeClr val="bg1"/>
                </a:solidFill>
                <a:effectLst/>
                <a:cs typeface="B Homa" panose="00000400000000000000" pitchFamily="2" charset="-78"/>
              </a:endParaRPr>
            </a:p>
          </p:txBody>
        </p:sp>
        <p:sp>
          <p:nvSpPr>
            <p:cNvPr id="17" name="Rectangle 15"/>
            <p:cNvSpPr>
              <a:spLocks noChangeArrowheads="1"/>
            </p:cNvSpPr>
            <p:nvPr/>
          </p:nvSpPr>
          <p:spPr bwMode="auto">
            <a:xfrm>
              <a:off x="4389155" y="4800982"/>
              <a:ext cx="940362" cy="323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fa-IR" sz="2400" dirty="0">
                  <a:solidFill>
                    <a:srgbClr val="FFC000"/>
                  </a:solidFill>
                  <a:latin typeface="ITC Kabel Std Book" panose="020D0402020204020904" pitchFamily="34" charset="0"/>
                  <a:cs typeface="B Homa" panose="00000400000000000000" pitchFamily="2" charset="-78"/>
                </a:rPr>
                <a:t>1450/10/10</a:t>
              </a:r>
              <a:endParaRPr lang="en-US" sz="2400" dirty="0">
                <a:solidFill>
                  <a:srgbClr val="FFC000"/>
                </a:solidFill>
                <a:latin typeface="ITC Kabel Std Book" panose="020D0402020204020904" pitchFamily="34" charset="0"/>
                <a:cs typeface="B Homa" panose="00000400000000000000" pitchFamily="2" charset="-78"/>
              </a:endParaRPr>
            </a:p>
          </p:txBody>
        </p:sp>
        <p:sp>
          <p:nvSpPr>
            <p:cNvPr id="29" name="Rectangle 27"/>
            <p:cNvSpPr>
              <a:spLocks noChangeArrowheads="1"/>
            </p:cNvSpPr>
            <p:nvPr/>
          </p:nvSpPr>
          <p:spPr bwMode="auto">
            <a:xfrm>
              <a:off x="3147898" y="3640593"/>
              <a:ext cx="1158321" cy="242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fa-IR" b="1" dirty="0">
                  <a:solidFill>
                    <a:schemeClr val="bg1"/>
                  </a:solidFill>
                  <a:latin typeface="ITC Kabel Std Book" panose="020D0402020204020904" pitchFamily="34" charset="0"/>
                  <a:cs typeface="B Homa" panose="00000400000000000000" pitchFamily="2" charset="-78"/>
                </a:rPr>
                <a:t>نام موسسه آموزشی</a:t>
              </a:r>
              <a:endParaRPr kumimoji="0" lang="en-US" sz="2400" b="0" i="0" u="none" strike="noStrike" cap="none" normalizeH="0" baseline="0" dirty="0">
                <a:ln>
                  <a:noFill/>
                </a:ln>
                <a:solidFill>
                  <a:schemeClr val="bg1"/>
                </a:solidFill>
                <a:effectLst/>
                <a:cs typeface="B Homa" panose="00000400000000000000" pitchFamily="2" charset="-78"/>
              </a:endParaRPr>
            </a:p>
          </p:txBody>
        </p:sp>
        <p:sp>
          <p:nvSpPr>
            <p:cNvPr id="32" name="Rectangle 30"/>
            <p:cNvSpPr>
              <a:spLocks noChangeArrowheads="1"/>
            </p:cNvSpPr>
            <p:nvPr/>
          </p:nvSpPr>
          <p:spPr bwMode="auto">
            <a:xfrm>
              <a:off x="3245667" y="5698880"/>
              <a:ext cx="1030242" cy="26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fa-IR" sz="2000" dirty="0">
                  <a:solidFill>
                    <a:srgbClr val="C00000"/>
                  </a:solidFill>
                  <a:latin typeface="ITC Kabel Std Book" panose="020D0402020204020904" pitchFamily="34" charset="0"/>
                  <a:cs typeface="B Homa" panose="00000400000000000000" pitchFamily="2" charset="-78"/>
                </a:rPr>
                <a:t>نام محل تحصیل</a:t>
              </a:r>
              <a:endParaRPr lang="en-US" sz="2000" dirty="0">
                <a:solidFill>
                  <a:srgbClr val="C00000"/>
                </a:solidFill>
                <a:latin typeface="ITC Kabel Std Book" panose="020D0402020204020904" pitchFamily="34" charset="0"/>
                <a:cs typeface="B Homa" panose="00000400000000000000" pitchFamily="2" charset="-78"/>
              </a:endParaRPr>
            </a:p>
          </p:txBody>
        </p:sp>
        <p:sp>
          <p:nvSpPr>
            <p:cNvPr id="35" name="Rectangle 33"/>
            <p:cNvSpPr>
              <a:spLocks noChangeArrowheads="1"/>
            </p:cNvSpPr>
            <p:nvPr/>
          </p:nvSpPr>
          <p:spPr bwMode="auto">
            <a:xfrm>
              <a:off x="6800985" y="2993549"/>
              <a:ext cx="834755" cy="26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a:ln>
                    <a:noFill/>
                  </a:ln>
                  <a:solidFill>
                    <a:schemeClr val="bg1"/>
                  </a:solidFill>
                  <a:effectLst/>
                  <a:latin typeface="ITC Kabel Std Book" panose="020D0402020204020904" pitchFamily="34" charset="0"/>
                  <a:cs typeface="B Homa" panose="00000400000000000000" pitchFamily="2" charset="-78"/>
                </a:rPr>
                <a:t>نام خانوادگی </a:t>
              </a:r>
              <a:endParaRPr kumimoji="0" lang="en-US" sz="2800" b="0" i="0" u="none" strike="noStrike" cap="none" normalizeH="0" baseline="0" dirty="0">
                <a:ln>
                  <a:noFill/>
                </a:ln>
                <a:solidFill>
                  <a:schemeClr val="bg1"/>
                </a:solidFill>
                <a:effectLst/>
                <a:cs typeface="B Homa" panose="00000400000000000000" pitchFamily="2" charset="-78"/>
              </a:endParaRPr>
            </a:p>
          </p:txBody>
        </p:sp>
        <p:sp>
          <p:nvSpPr>
            <p:cNvPr id="37" name="Rectangle 35"/>
            <p:cNvSpPr>
              <a:spLocks noChangeArrowheads="1"/>
            </p:cNvSpPr>
            <p:nvPr/>
          </p:nvSpPr>
          <p:spPr bwMode="auto">
            <a:xfrm>
              <a:off x="6387685" y="4821467"/>
              <a:ext cx="1766130" cy="26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fa-IR" sz="2000" dirty="0">
                  <a:solidFill>
                    <a:srgbClr val="FFC000"/>
                  </a:solidFill>
                  <a:latin typeface="ITC Kabel Std Book" panose="020D0402020204020904" pitchFamily="34" charset="0"/>
                  <a:cs typeface="B Homa" panose="00000400000000000000" pitchFamily="2" charset="-78"/>
                </a:rPr>
                <a:t>نام خانوادگی خود را وارد کنید</a:t>
              </a:r>
              <a:endParaRPr lang="en-US" sz="2000" dirty="0">
                <a:solidFill>
                  <a:srgbClr val="FFC000"/>
                </a:solidFill>
                <a:latin typeface="ITC Kabel Std Book" panose="020D0402020204020904" pitchFamily="34" charset="0"/>
                <a:cs typeface="B Homa" panose="00000400000000000000" pitchFamily="2" charset="-78"/>
              </a:endParaRPr>
            </a:p>
          </p:txBody>
        </p:sp>
        <p:sp>
          <p:nvSpPr>
            <p:cNvPr id="40" name="Rectangle 38"/>
            <p:cNvSpPr>
              <a:spLocks noChangeArrowheads="1"/>
            </p:cNvSpPr>
            <p:nvPr/>
          </p:nvSpPr>
          <p:spPr bwMode="auto">
            <a:xfrm>
              <a:off x="5709021" y="3617335"/>
              <a:ext cx="762851" cy="26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lang="fa-IR" sz="2000" b="1" dirty="0">
                  <a:solidFill>
                    <a:schemeClr val="bg1"/>
                  </a:solidFill>
                  <a:latin typeface="ITC Kabel Std Book" panose="020D0402020204020904" pitchFamily="34" charset="0"/>
                  <a:cs typeface="B Homa" panose="00000400000000000000" pitchFamily="2" charset="-78"/>
                </a:rPr>
                <a:t>استاد راهنما</a:t>
              </a:r>
              <a:endParaRPr kumimoji="0" lang="en-US" sz="2800" b="0" i="0" u="none" strike="noStrike" cap="none" normalizeH="0" baseline="0" dirty="0">
                <a:ln>
                  <a:noFill/>
                </a:ln>
                <a:solidFill>
                  <a:schemeClr val="bg1"/>
                </a:solidFill>
                <a:effectLst/>
                <a:cs typeface="B Homa" panose="00000400000000000000" pitchFamily="2" charset="-78"/>
              </a:endParaRPr>
            </a:p>
          </p:txBody>
        </p:sp>
        <p:sp>
          <p:nvSpPr>
            <p:cNvPr id="43" name="Rectangle 41"/>
            <p:cNvSpPr>
              <a:spLocks noChangeArrowheads="1"/>
            </p:cNvSpPr>
            <p:nvPr/>
          </p:nvSpPr>
          <p:spPr bwMode="auto">
            <a:xfrm>
              <a:off x="5169706" y="5709577"/>
              <a:ext cx="1760512" cy="26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fa-IR" sz="2000" dirty="0">
                  <a:solidFill>
                    <a:srgbClr val="C00000"/>
                  </a:solidFill>
                  <a:latin typeface="ITC Kabel Std Book" panose="020D0402020204020904" pitchFamily="34" charset="0"/>
                  <a:cs typeface="B Homa" panose="00000400000000000000" pitchFamily="2" charset="-78"/>
                </a:rPr>
                <a:t>نام استاد راهنما را وارد کنید </a:t>
              </a:r>
              <a:endParaRPr lang="en-US" sz="2000" dirty="0">
                <a:solidFill>
                  <a:srgbClr val="C00000"/>
                </a:solidFill>
                <a:latin typeface="ITC Kabel Std Book" panose="020D0402020204020904" pitchFamily="34" charset="0"/>
                <a:cs typeface="B Homa" panose="00000400000000000000" pitchFamily="2" charset="-78"/>
              </a:endParaRPr>
            </a:p>
          </p:txBody>
        </p:sp>
        <p:sp>
          <p:nvSpPr>
            <p:cNvPr id="46" name="Rectangle 44"/>
            <p:cNvSpPr>
              <a:spLocks noChangeArrowheads="1"/>
            </p:cNvSpPr>
            <p:nvPr/>
          </p:nvSpPr>
          <p:spPr bwMode="auto">
            <a:xfrm>
              <a:off x="8221550" y="3557541"/>
              <a:ext cx="338171" cy="377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a:ln>
                    <a:noFill/>
                  </a:ln>
                  <a:solidFill>
                    <a:schemeClr val="bg1"/>
                  </a:solidFill>
                  <a:effectLst/>
                  <a:latin typeface="ITC Kabel Std Book" panose="020D0402020204020904" pitchFamily="34" charset="0"/>
                  <a:cs typeface="B Homa" panose="00000400000000000000" pitchFamily="2" charset="-78"/>
                </a:rPr>
                <a:t>نام </a:t>
              </a:r>
              <a:endParaRPr kumimoji="0" lang="en-US" sz="3600" b="0" i="0" u="none" strike="noStrike" cap="none" normalizeH="0" baseline="0" dirty="0">
                <a:ln>
                  <a:noFill/>
                </a:ln>
                <a:solidFill>
                  <a:schemeClr val="bg1"/>
                </a:solidFill>
                <a:effectLst/>
                <a:cs typeface="B Homa" panose="00000400000000000000" pitchFamily="2" charset="-78"/>
              </a:endParaRPr>
            </a:p>
          </p:txBody>
        </p:sp>
        <p:sp>
          <p:nvSpPr>
            <p:cNvPr id="47" name="Rectangle 45"/>
            <p:cNvSpPr>
              <a:spLocks noChangeArrowheads="1"/>
            </p:cNvSpPr>
            <p:nvPr/>
          </p:nvSpPr>
          <p:spPr bwMode="auto">
            <a:xfrm>
              <a:off x="7821670" y="5563909"/>
              <a:ext cx="1184161" cy="26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fa-IR" sz="2000" dirty="0">
                  <a:solidFill>
                    <a:srgbClr val="C00000"/>
                  </a:solidFill>
                  <a:latin typeface="ITC Kabel Std Book" panose="020D0402020204020904" pitchFamily="34" charset="0"/>
                  <a:cs typeface="B Homa" panose="00000400000000000000" pitchFamily="2" charset="-78"/>
                </a:rPr>
                <a:t>نام خود را وارد کنید</a:t>
              </a:r>
              <a:endParaRPr lang="en-US" sz="2000" dirty="0">
                <a:solidFill>
                  <a:srgbClr val="C00000"/>
                </a:solidFill>
                <a:latin typeface="ITC Kabel Std Book" panose="020D0402020204020904" pitchFamily="34" charset="0"/>
                <a:cs typeface="B Homa" panose="00000400000000000000" pitchFamily="2" charset="-78"/>
              </a:endParaRPr>
            </a:p>
          </p:txBody>
        </p:sp>
        <p:sp>
          <p:nvSpPr>
            <p:cNvPr id="53" name="Line 51"/>
            <p:cNvSpPr>
              <a:spLocks noChangeShapeType="1"/>
            </p:cNvSpPr>
            <p:nvPr/>
          </p:nvSpPr>
          <p:spPr bwMode="auto">
            <a:xfrm>
              <a:off x="3768725" y="4471988"/>
              <a:ext cx="0" cy="947738"/>
            </a:xfrm>
            <a:prstGeom prst="line">
              <a:avLst/>
            </a:prstGeom>
            <a:noFill/>
            <a:ln w="23813" cap="rnd">
              <a:gradFill>
                <a:gsLst>
                  <a:gs pos="0">
                    <a:schemeClr val="accent1"/>
                  </a:gs>
                  <a:gs pos="50000">
                    <a:schemeClr val="accent2"/>
                  </a:gs>
                  <a:gs pos="100000">
                    <a:schemeClr val="accent3"/>
                  </a:gs>
                </a:gsLst>
                <a:lin ang="5400000" scaled="1"/>
              </a:gradFill>
              <a:prstDash val="sysDot"/>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54" name="Oval 52"/>
            <p:cNvSpPr>
              <a:spLocks noChangeArrowheads="1"/>
            </p:cNvSpPr>
            <p:nvPr/>
          </p:nvSpPr>
          <p:spPr bwMode="auto">
            <a:xfrm>
              <a:off x="3689350" y="4392613"/>
              <a:ext cx="160337" cy="158750"/>
            </a:xfrm>
            <a:prstGeom prst="ellipse">
              <a:avLst/>
            </a:prstGeom>
            <a:gradFill>
              <a:gsLst>
                <a:gs pos="50300">
                  <a:schemeClr val="accent2"/>
                </a:gs>
                <a:gs pos="0">
                  <a:schemeClr val="accent1"/>
                </a:gs>
                <a:gs pos="100000">
                  <a:schemeClr val="accent3"/>
                </a:gs>
              </a:gsLst>
              <a:lin ang="5400000" scaled="0"/>
            </a:gradFill>
            <a:ln w="698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55" name="Freeform 53"/>
            <p:cNvSpPr>
              <a:spLocks noEditPoints="1"/>
            </p:cNvSpPr>
            <p:nvPr/>
          </p:nvSpPr>
          <p:spPr bwMode="auto">
            <a:xfrm>
              <a:off x="3667125" y="4368800"/>
              <a:ext cx="204787" cy="206375"/>
            </a:xfrm>
            <a:custGeom>
              <a:avLst/>
              <a:gdLst>
                <a:gd name="T0" fmla="*/ 36 w 72"/>
                <a:gd name="T1" fmla="*/ 16 h 72"/>
                <a:gd name="T2" fmla="*/ 56 w 72"/>
                <a:gd name="T3" fmla="*/ 36 h 72"/>
                <a:gd name="T4" fmla="*/ 36 w 72"/>
                <a:gd name="T5" fmla="*/ 56 h 72"/>
                <a:gd name="T6" fmla="*/ 16 w 72"/>
                <a:gd name="T7" fmla="*/ 36 h 72"/>
                <a:gd name="T8" fmla="*/ 36 w 72"/>
                <a:gd name="T9" fmla="*/ 16 h 72"/>
                <a:gd name="T10" fmla="*/ 36 w 72"/>
                <a:gd name="T11" fmla="*/ 0 h 72"/>
                <a:gd name="T12" fmla="*/ 0 w 72"/>
                <a:gd name="T13" fmla="*/ 36 h 72"/>
                <a:gd name="T14" fmla="*/ 36 w 72"/>
                <a:gd name="T15" fmla="*/ 72 h 72"/>
                <a:gd name="T16" fmla="*/ 72 w 72"/>
                <a:gd name="T17" fmla="*/ 36 h 72"/>
                <a:gd name="T18" fmla="*/ 36 w 72"/>
                <a:gd name="T1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16"/>
                  </a:moveTo>
                  <a:cubicBezTo>
                    <a:pt x="47" y="16"/>
                    <a:pt x="56" y="25"/>
                    <a:pt x="56" y="36"/>
                  </a:cubicBezTo>
                  <a:cubicBezTo>
                    <a:pt x="56" y="47"/>
                    <a:pt x="47" y="56"/>
                    <a:pt x="36" y="56"/>
                  </a:cubicBezTo>
                  <a:cubicBezTo>
                    <a:pt x="25" y="56"/>
                    <a:pt x="16" y="47"/>
                    <a:pt x="16" y="36"/>
                  </a:cubicBezTo>
                  <a:cubicBezTo>
                    <a:pt x="16" y="25"/>
                    <a:pt x="25" y="16"/>
                    <a:pt x="36" y="16"/>
                  </a:cubicBezTo>
                  <a:moveTo>
                    <a:pt x="36" y="0"/>
                  </a:moveTo>
                  <a:cubicBezTo>
                    <a:pt x="16" y="0"/>
                    <a:pt x="0" y="16"/>
                    <a:pt x="0" y="36"/>
                  </a:cubicBezTo>
                  <a:cubicBezTo>
                    <a:pt x="0" y="56"/>
                    <a:pt x="16" y="72"/>
                    <a:pt x="36" y="72"/>
                  </a:cubicBezTo>
                  <a:cubicBezTo>
                    <a:pt x="56" y="72"/>
                    <a:pt x="72" y="56"/>
                    <a:pt x="72" y="36"/>
                  </a:cubicBezTo>
                  <a:cubicBezTo>
                    <a:pt x="72" y="16"/>
                    <a:pt x="56" y="0"/>
                    <a:pt x="3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56" name="Freeform 54"/>
            <p:cNvSpPr>
              <a:spLocks/>
            </p:cNvSpPr>
            <p:nvPr/>
          </p:nvSpPr>
          <p:spPr bwMode="auto">
            <a:xfrm>
              <a:off x="3683000" y="5422900"/>
              <a:ext cx="171450" cy="96838"/>
            </a:xfrm>
            <a:custGeom>
              <a:avLst/>
              <a:gdLst>
                <a:gd name="T0" fmla="*/ 108 w 108"/>
                <a:gd name="T1" fmla="*/ 0 h 61"/>
                <a:gd name="T2" fmla="*/ 54 w 108"/>
                <a:gd name="T3" fmla="*/ 61 h 61"/>
                <a:gd name="T4" fmla="*/ 0 w 108"/>
                <a:gd name="T5" fmla="*/ 0 h 61"/>
                <a:gd name="T6" fmla="*/ 108 w 108"/>
                <a:gd name="T7" fmla="*/ 0 h 61"/>
              </a:gdLst>
              <a:ahLst/>
              <a:cxnLst>
                <a:cxn ang="0">
                  <a:pos x="T0" y="T1"/>
                </a:cxn>
                <a:cxn ang="0">
                  <a:pos x="T2" y="T3"/>
                </a:cxn>
                <a:cxn ang="0">
                  <a:pos x="T4" y="T5"/>
                </a:cxn>
                <a:cxn ang="0">
                  <a:pos x="T6" y="T7"/>
                </a:cxn>
              </a:cxnLst>
              <a:rect l="0" t="0" r="r" b="b"/>
              <a:pathLst>
                <a:path w="108" h="61">
                  <a:moveTo>
                    <a:pt x="108" y="0"/>
                  </a:moveTo>
                  <a:lnTo>
                    <a:pt x="54" y="61"/>
                  </a:lnTo>
                  <a:lnTo>
                    <a:pt x="0" y="0"/>
                  </a:lnTo>
                  <a:lnTo>
                    <a:pt x="108" y="0"/>
                  </a:lnTo>
                  <a:close/>
                </a:path>
              </a:pathLst>
            </a:custGeom>
            <a:gradFill>
              <a:gsLst>
                <a:gs pos="50300">
                  <a:schemeClr val="accent2"/>
                </a:gs>
                <a:gs pos="0">
                  <a:schemeClr val="accent1"/>
                </a:gs>
                <a:gs pos="100000">
                  <a:schemeClr val="accent3"/>
                </a:gs>
              </a:gsLst>
              <a:lin ang="5400000" scaled="0"/>
            </a:gradFill>
            <a:ln w="2381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57" name="Oval 55"/>
            <p:cNvSpPr>
              <a:spLocks noChangeArrowheads="1"/>
            </p:cNvSpPr>
            <p:nvPr/>
          </p:nvSpPr>
          <p:spPr bwMode="auto">
            <a:xfrm>
              <a:off x="3746500" y="4449763"/>
              <a:ext cx="46037" cy="444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58" name="Line 56"/>
            <p:cNvSpPr>
              <a:spLocks noChangeShapeType="1"/>
            </p:cNvSpPr>
            <p:nvPr/>
          </p:nvSpPr>
          <p:spPr bwMode="auto">
            <a:xfrm>
              <a:off x="6070600" y="4471988"/>
              <a:ext cx="0" cy="947738"/>
            </a:xfrm>
            <a:prstGeom prst="line">
              <a:avLst/>
            </a:prstGeom>
            <a:noFill/>
            <a:ln w="23813" cap="rnd">
              <a:gradFill>
                <a:gsLst>
                  <a:gs pos="0">
                    <a:schemeClr val="accent1"/>
                  </a:gs>
                  <a:gs pos="50000">
                    <a:schemeClr val="accent2"/>
                  </a:gs>
                  <a:gs pos="100000">
                    <a:schemeClr val="accent3"/>
                  </a:gs>
                </a:gsLst>
                <a:lin ang="5400000" scaled="1"/>
              </a:gradFill>
              <a:prstDash val="sysDot"/>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59" name="Oval 57"/>
            <p:cNvSpPr>
              <a:spLocks noChangeArrowheads="1"/>
            </p:cNvSpPr>
            <p:nvPr/>
          </p:nvSpPr>
          <p:spPr bwMode="auto">
            <a:xfrm>
              <a:off x="5992813" y="4392613"/>
              <a:ext cx="160337" cy="158750"/>
            </a:xfrm>
            <a:prstGeom prst="ellipse">
              <a:avLst/>
            </a:prstGeom>
            <a:gradFill>
              <a:gsLst>
                <a:gs pos="50300">
                  <a:schemeClr val="accent2"/>
                </a:gs>
                <a:gs pos="0">
                  <a:schemeClr val="accent1"/>
                </a:gs>
                <a:gs pos="100000">
                  <a:schemeClr val="accent3"/>
                </a:gs>
              </a:gsLst>
              <a:lin ang="5400000" scaled="0"/>
            </a:gradFill>
            <a:ln w="698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60" name="Freeform 58"/>
            <p:cNvSpPr>
              <a:spLocks noEditPoints="1"/>
            </p:cNvSpPr>
            <p:nvPr/>
          </p:nvSpPr>
          <p:spPr bwMode="auto">
            <a:xfrm>
              <a:off x="5970588" y="4368800"/>
              <a:ext cx="204787" cy="206375"/>
            </a:xfrm>
            <a:custGeom>
              <a:avLst/>
              <a:gdLst>
                <a:gd name="T0" fmla="*/ 36 w 72"/>
                <a:gd name="T1" fmla="*/ 16 h 72"/>
                <a:gd name="T2" fmla="*/ 56 w 72"/>
                <a:gd name="T3" fmla="*/ 36 h 72"/>
                <a:gd name="T4" fmla="*/ 36 w 72"/>
                <a:gd name="T5" fmla="*/ 56 h 72"/>
                <a:gd name="T6" fmla="*/ 16 w 72"/>
                <a:gd name="T7" fmla="*/ 36 h 72"/>
                <a:gd name="T8" fmla="*/ 36 w 72"/>
                <a:gd name="T9" fmla="*/ 16 h 72"/>
                <a:gd name="T10" fmla="*/ 36 w 72"/>
                <a:gd name="T11" fmla="*/ 0 h 72"/>
                <a:gd name="T12" fmla="*/ 0 w 72"/>
                <a:gd name="T13" fmla="*/ 36 h 72"/>
                <a:gd name="T14" fmla="*/ 36 w 72"/>
                <a:gd name="T15" fmla="*/ 72 h 72"/>
                <a:gd name="T16" fmla="*/ 72 w 72"/>
                <a:gd name="T17" fmla="*/ 36 h 72"/>
                <a:gd name="T18" fmla="*/ 36 w 72"/>
                <a:gd name="T1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16"/>
                  </a:moveTo>
                  <a:cubicBezTo>
                    <a:pt x="47" y="16"/>
                    <a:pt x="56" y="25"/>
                    <a:pt x="56" y="36"/>
                  </a:cubicBezTo>
                  <a:cubicBezTo>
                    <a:pt x="56" y="47"/>
                    <a:pt x="47" y="56"/>
                    <a:pt x="36" y="56"/>
                  </a:cubicBezTo>
                  <a:cubicBezTo>
                    <a:pt x="25" y="56"/>
                    <a:pt x="16" y="47"/>
                    <a:pt x="16" y="36"/>
                  </a:cubicBezTo>
                  <a:cubicBezTo>
                    <a:pt x="16" y="25"/>
                    <a:pt x="25" y="16"/>
                    <a:pt x="36" y="16"/>
                  </a:cubicBezTo>
                  <a:moveTo>
                    <a:pt x="36" y="0"/>
                  </a:moveTo>
                  <a:cubicBezTo>
                    <a:pt x="16" y="0"/>
                    <a:pt x="0" y="16"/>
                    <a:pt x="0" y="36"/>
                  </a:cubicBezTo>
                  <a:cubicBezTo>
                    <a:pt x="0" y="56"/>
                    <a:pt x="16" y="72"/>
                    <a:pt x="36" y="72"/>
                  </a:cubicBezTo>
                  <a:cubicBezTo>
                    <a:pt x="56" y="72"/>
                    <a:pt x="72" y="56"/>
                    <a:pt x="72" y="36"/>
                  </a:cubicBezTo>
                  <a:cubicBezTo>
                    <a:pt x="72" y="16"/>
                    <a:pt x="56" y="0"/>
                    <a:pt x="3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61" name="Freeform 59"/>
            <p:cNvSpPr>
              <a:spLocks/>
            </p:cNvSpPr>
            <p:nvPr/>
          </p:nvSpPr>
          <p:spPr bwMode="auto">
            <a:xfrm>
              <a:off x="5984875" y="5422900"/>
              <a:ext cx="171450" cy="96838"/>
            </a:xfrm>
            <a:custGeom>
              <a:avLst/>
              <a:gdLst>
                <a:gd name="T0" fmla="*/ 108 w 108"/>
                <a:gd name="T1" fmla="*/ 0 h 61"/>
                <a:gd name="T2" fmla="*/ 54 w 108"/>
                <a:gd name="T3" fmla="*/ 61 h 61"/>
                <a:gd name="T4" fmla="*/ 0 w 108"/>
                <a:gd name="T5" fmla="*/ 0 h 61"/>
                <a:gd name="T6" fmla="*/ 108 w 108"/>
                <a:gd name="T7" fmla="*/ 0 h 61"/>
              </a:gdLst>
              <a:ahLst/>
              <a:cxnLst>
                <a:cxn ang="0">
                  <a:pos x="T0" y="T1"/>
                </a:cxn>
                <a:cxn ang="0">
                  <a:pos x="T2" y="T3"/>
                </a:cxn>
                <a:cxn ang="0">
                  <a:pos x="T4" y="T5"/>
                </a:cxn>
                <a:cxn ang="0">
                  <a:pos x="T6" y="T7"/>
                </a:cxn>
              </a:cxnLst>
              <a:rect l="0" t="0" r="r" b="b"/>
              <a:pathLst>
                <a:path w="108" h="61">
                  <a:moveTo>
                    <a:pt x="108" y="0"/>
                  </a:moveTo>
                  <a:lnTo>
                    <a:pt x="54" y="61"/>
                  </a:lnTo>
                  <a:lnTo>
                    <a:pt x="0" y="0"/>
                  </a:lnTo>
                  <a:lnTo>
                    <a:pt x="108" y="0"/>
                  </a:lnTo>
                  <a:close/>
                </a:path>
              </a:pathLst>
            </a:custGeom>
            <a:gradFill>
              <a:gsLst>
                <a:gs pos="50300">
                  <a:schemeClr val="accent2"/>
                </a:gs>
                <a:gs pos="0">
                  <a:schemeClr val="accent1"/>
                </a:gs>
                <a:gs pos="100000">
                  <a:schemeClr val="accent3"/>
                </a:gs>
              </a:gsLst>
              <a:lin ang="5400000" scaled="0"/>
            </a:gradFill>
            <a:ln w="2381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62" name="Oval 60"/>
            <p:cNvSpPr>
              <a:spLocks noChangeArrowheads="1"/>
            </p:cNvSpPr>
            <p:nvPr/>
          </p:nvSpPr>
          <p:spPr bwMode="auto">
            <a:xfrm>
              <a:off x="6049963" y="4449763"/>
              <a:ext cx="46037" cy="444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63" name="Line 61"/>
            <p:cNvSpPr>
              <a:spLocks noChangeShapeType="1"/>
            </p:cNvSpPr>
            <p:nvPr/>
          </p:nvSpPr>
          <p:spPr bwMode="auto">
            <a:xfrm>
              <a:off x="8437563" y="4471988"/>
              <a:ext cx="0" cy="947738"/>
            </a:xfrm>
            <a:prstGeom prst="line">
              <a:avLst/>
            </a:prstGeom>
            <a:noFill/>
            <a:ln w="23813" cap="rnd">
              <a:gradFill>
                <a:gsLst>
                  <a:gs pos="0">
                    <a:schemeClr val="accent1"/>
                  </a:gs>
                  <a:gs pos="50000">
                    <a:schemeClr val="accent2"/>
                  </a:gs>
                  <a:gs pos="100000">
                    <a:schemeClr val="accent3"/>
                  </a:gs>
                </a:gsLst>
                <a:lin ang="5400000" scaled="1"/>
              </a:gradFill>
              <a:prstDash val="sysDot"/>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64" name="Oval 62"/>
            <p:cNvSpPr>
              <a:spLocks noChangeArrowheads="1"/>
            </p:cNvSpPr>
            <p:nvPr/>
          </p:nvSpPr>
          <p:spPr bwMode="auto">
            <a:xfrm>
              <a:off x="8356600" y="4392613"/>
              <a:ext cx="160337" cy="158750"/>
            </a:xfrm>
            <a:prstGeom prst="ellipse">
              <a:avLst/>
            </a:prstGeom>
            <a:gradFill>
              <a:gsLst>
                <a:gs pos="50300">
                  <a:schemeClr val="accent2"/>
                </a:gs>
                <a:gs pos="0">
                  <a:schemeClr val="accent1"/>
                </a:gs>
                <a:gs pos="100000">
                  <a:schemeClr val="accent3"/>
                </a:gs>
              </a:gsLst>
              <a:lin ang="5400000" scaled="0"/>
            </a:gradFill>
            <a:ln w="698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C00000"/>
                </a:solidFill>
              </a:endParaRPr>
            </a:p>
          </p:txBody>
        </p:sp>
        <p:sp>
          <p:nvSpPr>
            <p:cNvPr id="65" name="Freeform 63"/>
            <p:cNvSpPr>
              <a:spLocks noEditPoints="1"/>
            </p:cNvSpPr>
            <p:nvPr/>
          </p:nvSpPr>
          <p:spPr bwMode="auto">
            <a:xfrm>
              <a:off x="8334375" y="4368800"/>
              <a:ext cx="204787" cy="206375"/>
            </a:xfrm>
            <a:custGeom>
              <a:avLst/>
              <a:gdLst>
                <a:gd name="T0" fmla="*/ 36 w 72"/>
                <a:gd name="T1" fmla="*/ 16 h 72"/>
                <a:gd name="T2" fmla="*/ 56 w 72"/>
                <a:gd name="T3" fmla="*/ 36 h 72"/>
                <a:gd name="T4" fmla="*/ 36 w 72"/>
                <a:gd name="T5" fmla="*/ 56 h 72"/>
                <a:gd name="T6" fmla="*/ 16 w 72"/>
                <a:gd name="T7" fmla="*/ 36 h 72"/>
                <a:gd name="T8" fmla="*/ 36 w 72"/>
                <a:gd name="T9" fmla="*/ 16 h 72"/>
                <a:gd name="T10" fmla="*/ 36 w 72"/>
                <a:gd name="T11" fmla="*/ 0 h 72"/>
                <a:gd name="T12" fmla="*/ 0 w 72"/>
                <a:gd name="T13" fmla="*/ 36 h 72"/>
                <a:gd name="T14" fmla="*/ 36 w 72"/>
                <a:gd name="T15" fmla="*/ 72 h 72"/>
                <a:gd name="T16" fmla="*/ 72 w 72"/>
                <a:gd name="T17" fmla="*/ 36 h 72"/>
                <a:gd name="T18" fmla="*/ 36 w 72"/>
                <a:gd name="T1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16"/>
                  </a:moveTo>
                  <a:cubicBezTo>
                    <a:pt x="47" y="16"/>
                    <a:pt x="56" y="25"/>
                    <a:pt x="56" y="36"/>
                  </a:cubicBezTo>
                  <a:cubicBezTo>
                    <a:pt x="56" y="47"/>
                    <a:pt x="47" y="56"/>
                    <a:pt x="36" y="56"/>
                  </a:cubicBezTo>
                  <a:cubicBezTo>
                    <a:pt x="25" y="56"/>
                    <a:pt x="16" y="47"/>
                    <a:pt x="16" y="36"/>
                  </a:cubicBezTo>
                  <a:cubicBezTo>
                    <a:pt x="16" y="25"/>
                    <a:pt x="25" y="16"/>
                    <a:pt x="36" y="16"/>
                  </a:cubicBezTo>
                  <a:moveTo>
                    <a:pt x="36" y="0"/>
                  </a:moveTo>
                  <a:cubicBezTo>
                    <a:pt x="16" y="0"/>
                    <a:pt x="0" y="16"/>
                    <a:pt x="0" y="36"/>
                  </a:cubicBezTo>
                  <a:cubicBezTo>
                    <a:pt x="0" y="56"/>
                    <a:pt x="16" y="72"/>
                    <a:pt x="36" y="72"/>
                  </a:cubicBezTo>
                  <a:cubicBezTo>
                    <a:pt x="56" y="72"/>
                    <a:pt x="72" y="56"/>
                    <a:pt x="72" y="36"/>
                  </a:cubicBezTo>
                  <a:cubicBezTo>
                    <a:pt x="72" y="16"/>
                    <a:pt x="56" y="0"/>
                    <a:pt x="3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66" name="Freeform 64"/>
            <p:cNvSpPr>
              <a:spLocks/>
            </p:cNvSpPr>
            <p:nvPr/>
          </p:nvSpPr>
          <p:spPr bwMode="auto">
            <a:xfrm>
              <a:off x="8351838" y="5422900"/>
              <a:ext cx="171450" cy="96838"/>
            </a:xfrm>
            <a:custGeom>
              <a:avLst/>
              <a:gdLst>
                <a:gd name="T0" fmla="*/ 108 w 108"/>
                <a:gd name="T1" fmla="*/ 0 h 61"/>
                <a:gd name="T2" fmla="*/ 54 w 108"/>
                <a:gd name="T3" fmla="*/ 61 h 61"/>
                <a:gd name="T4" fmla="*/ 0 w 108"/>
                <a:gd name="T5" fmla="*/ 0 h 61"/>
                <a:gd name="T6" fmla="*/ 108 w 108"/>
                <a:gd name="T7" fmla="*/ 0 h 61"/>
              </a:gdLst>
              <a:ahLst/>
              <a:cxnLst>
                <a:cxn ang="0">
                  <a:pos x="T0" y="T1"/>
                </a:cxn>
                <a:cxn ang="0">
                  <a:pos x="T2" y="T3"/>
                </a:cxn>
                <a:cxn ang="0">
                  <a:pos x="T4" y="T5"/>
                </a:cxn>
                <a:cxn ang="0">
                  <a:pos x="T6" y="T7"/>
                </a:cxn>
              </a:cxnLst>
              <a:rect l="0" t="0" r="r" b="b"/>
              <a:pathLst>
                <a:path w="108" h="61">
                  <a:moveTo>
                    <a:pt x="108" y="0"/>
                  </a:moveTo>
                  <a:lnTo>
                    <a:pt x="54" y="61"/>
                  </a:lnTo>
                  <a:lnTo>
                    <a:pt x="0" y="0"/>
                  </a:lnTo>
                  <a:lnTo>
                    <a:pt x="108" y="0"/>
                  </a:lnTo>
                  <a:close/>
                </a:path>
              </a:pathLst>
            </a:custGeom>
            <a:gradFill>
              <a:gsLst>
                <a:gs pos="50300">
                  <a:schemeClr val="accent2"/>
                </a:gs>
                <a:gs pos="0">
                  <a:schemeClr val="accent1"/>
                </a:gs>
                <a:gs pos="100000">
                  <a:schemeClr val="accent3"/>
                </a:gs>
              </a:gsLst>
              <a:lin ang="5400000" scaled="0"/>
            </a:gradFill>
            <a:ln w="2381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67" name="Oval 65"/>
            <p:cNvSpPr>
              <a:spLocks noChangeArrowheads="1"/>
            </p:cNvSpPr>
            <p:nvPr/>
          </p:nvSpPr>
          <p:spPr bwMode="auto">
            <a:xfrm>
              <a:off x="8413750" y="4449763"/>
              <a:ext cx="46037" cy="444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68" name="Line 66"/>
            <p:cNvSpPr>
              <a:spLocks noChangeShapeType="1"/>
            </p:cNvSpPr>
            <p:nvPr/>
          </p:nvSpPr>
          <p:spPr bwMode="auto">
            <a:xfrm>
              <a:off x="7240588" y="3798888"/>
              <a:ext cx="0" cy="733425"/>
            </a:xfrm>
            <a:prstGeom prst="line">
              <a:avLst/>
            </a:prstGeom>
            <a:noFill/>
            <a:ln w="23813" cap="rnd">
              <a:gradFill>
                <a:gsLst>
                  <a:gs pos="0">
                    <a:schemeClr val="accent1"/>
                  </a:gs>
                  <a:gs pos="50000">
                    <a:schemeClr val="accent2"/>
                  </a:gs>
                  <a:gs pos="100000">
                    <a:schemeClr val="accent3"/>
                  </a:gs>
                </a:gsLst>
                <a:lin ang="5400000" scaled="1"/>
              </a:gradFill>
              <a:prstDash val="sysDot"/>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69" name="Oval 67"/>
            <p:cNvSpPr>
              <a:spLocks noChangeArrowheads="1"/>
            </p:cNvSpPr>
            <p:nvPr/>
          </p:nvSpPr>
          <p:spPr bwMode="auto">
            <a:xfrm>
              <a:off x="7161213" y="3717925"/>
              <a:ext cx="160337" cy="160338"/>
            </a:xfrm>
            <a:prstGeom prst="ellipse">
              <a:avLst/>
            </a:prstGeom>
            <a:gradFill>
              <a:gsLst>
                <a:gs pos="50300">
                  <a:schemeClr val="accent2"/>
                </a:gs>
                <a:gs pos="0">
                  <a:schemeClr val="accent1"/>
                </a:gs>
                <a:gs pos="100000">
                  <a:schemeClr val="accent3"/>
                </a:gs>
              </a:gsLst>
              <a:lin ang="5400000" scaled="0"/>
            </a:gradFill>
            <a:ln w="698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70" name="Freeform 68"/>
            <p:cNvSpPr>
              <a:spLocks noEditPoints="1"/>
            </p:cNvSpPr>
            <p:nvPr/>
          </p:nvSpPr>
          <p:spPr bwMode="auto">
            <a:xfrm>
              <a:off x="7137400" y="3695700"/>
              <a:ext cx="206375" cy="204788"/>
            </a:xfrm>
            <a:custGeom>
              <a:avLst/>
              <a:gdLst>
                <a:gd name="T0" fmla="*/ 36 w 72"/>
                <a:gd name="T1" fmla="*/ 16 h 72"/>
                <a:gd name="T2" fmla="*/ 56 w 72"/>
                <a:gd name="T3" fmla="*/ 36 h 72"/>
                <a:gd name="T4" fmla="*/ 36 w 72"/>
                <a:gd name="T5" fmla="*/ 56 h 72"/>
                <a:gd name="T6" fmla="*/ 16 w 72"/>
                <a:gd name="T7" fmla="*/ 36 h 72"/>
                <a:gd name="T8" fmla="*/ 36 w 72"/>
                <a:gd name="T9" fmla="*/ 16 h 72"/>
                <a:gd name="T10" fmla="*/ 36 w 72"/>
                <a:gd name="T11" fmla="*/ 0 h 72"/>
                <a:gd name="T12" fmla="*/ 0 w 72"/>
                <a:gd name="T13" fmla="*/ 36 h 72"/>
                <a:gd name="T14" fmla="*/ 36 w 72"/>
                <a:gd name="T15" fmla="*/ 72 h 72"/>
                <a:gd name="T16" fmla="*/ 72 w 72"/>
                <a:gd name="T17" fmla="*/ 36 h 72"/>
                <a:gd name="T18" fmla="*/ 36 w 72"/>
                <a:gd name="T1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16"/>
                  </a:moveTo>
                  <a:cubicBezTo>
                    <a:pt x="47" y="16"/>
                    <a:pt x="56" y="25"/>
                    <a:pt x="56" y="36"/>
                  </a:cubicBezTo>
                  <a:cubicBezTo>
                    <a:pt x="56" y="47"/>
                    <a:pt x="47" y="56"/>
                    <a:pt x="36" y="56"/>
                  </a:cubicBezTo>
                  <a:cubicBezTo>
                    <a:pt x="25" y="56"/>
                    <a:pt x="16" y="47"/>
                    <a:pt x="16" y="36"/>
                  </a:cubicBezTo>
                  <a:cubicBezTo>
                    <a:pt x="16" y="25"/>
                    <a:pt x="25" y="16"/>
                    <a:pt x="36" y="16"/>
                  </a:cubicBezTo>
                  <a:moveTo>
                    <a:pt x="36" y="0"/>
                  </a:moveTo>
                  <a:cubicBezTo>
                    <a:pt x="16" y="0"/>
                    <a:pt x="0" y="16"/>
                    <a:pt x="0" y="36"/>
                  </a:cubicBezTo>
                  <a:cubicBezTo>
                    <a:pt x="0" y="56"/>
                    <a:pt x="16" y="72"/>
                    <a:pt x="36" y="72"/>
                  </a:cubicBezTo>
                  <a:cubicBezTo>
                    <a:pt x="56" y="72"/>
                    <a:pt x="72" y="56"/>
                    <a:pt x="72" y="36"/>
                  </a:cubicBezTo>
                  <a:cubicBezTo>
                    <a:pt x="72" y="16"/>
                    <a:pt x="56" y="0"/>
                    <a:pt x="3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71" name="Freeform 69"/>
            <p:cNvSpPr>
              <a:spLocks/>
            </p:cNvSpPr>
            <p:nvPr/>
          </p:nvSpPr>
          <p:spPr bwMode="auto">
            <a:xfrm>
              <a:off x="7154863" y="4532313"/>
              <a:ext cx="171450" cy="96838"/>
            </a:xfrm>
            <a:custGeom>
              <a:avLst/>
              <a:gdLst>
                <a:gd name="T0" fmla="*/ 108 w 108"/>
                <a:gd name="T1" fmla="*/ 0 h 61"/>
                <a:gd name="T2" fmla="*/ 54 w 108"/>
                <a:gd name="T3" fmla="*/ 61 h 61"/>
                <a:gd name="T4" fmla="*/ 0 w 108"/>
                <a:gd name="T5" fmla="*/ 0 h 61"/>
                <a:gd name="T6" fmla="*/ 108 w 108"/>
                <a:gd name="T7" fmla="*/ 0 h 61"/>
              </a:gdLst>
              <a:ahLst/>
              <a:cxnLst>
                <a:cxn ang="0">
                  <a:pos x="T0" y="T1"/>
                </a:cxn>
                <a:cxn ang="0">
                  <a:pos x="T2" y="T3"/>
                </a:cxn>
                <a:cxn ang="0">
                  <a:pos x="T4" y="T5"/>
                </a:cxn>
                <a:cxn ang="0">
                  <a:pos x="T6" y="T7"/>
                </a:cxn>
              </a:cxnLst>
              <a:rect l="0" t="0" r="r" b="b"/>
              <a:pathLst>
                <a:path w="108" h="61">
                  <a:moveTo>
                    <a:pt x="108" y="0"/>
                  </a:moveTo>
                  <a:lnTo>
                    <a:pt x="54" y="61"/>
                  </a:lnTo>
                  <a:lnTo>
                    <a:pt x="0" y="0"/>
                  </a:lnTo>
                  <a:lnTo>
                    <a:pt x="108" y="0"/>
                  </a:lnTo>
                  <a:close/>
                </a:path>
              </a:pathLst>
            </a:custGeom>
            <a:gradFill>
              <a:gsLst>
                <a:gs pos="50300">
                  <a:schemeClr val="accent2"/>
                </a:gs>
                <a:gs pos="0">
                  <a:schemeClr val="accent1"/>
                </a:gs>
                <a:gs pos="100000">
                  <a:schemeClr val="accent3"/>
                </a:gs>
              </a:gsLst>
              <a:lin ang="5400000" scaled="0"/>
            </a:gradFill>
            <a:ln w="2381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72" name="Oval 70"/>
            <p:cNvSpPr>
              <a:spLocks noChangeArrowheads="1"/>
            </p:cNvSpPr>
            <p:nvPr/>
          </p:nvSpPr>
          <p:spPr bwMode="auto">
            <a:xfrm>
              <a:off x="7218363" y="3775075"/>
              <a:ext cx="46037" cy="4603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73" name="Line 71"/>
            <p:cNvSpPr>
              <a:spLocks noChangeShapeType="1"/>
            </p:cNvSpPr>
            <p:nvPr/>
          </p:nvSpPr>
          <p:spPr bwMode="auto">
            <a:xfrm>
              <a:off x="4937125" y="3798888"/>
              <a:ext cx="0" cy="733425"/>
            </a:xfrm>
            <a:prstGeom prst="line">
              <a:avLst/>
            </a:prstGeom>
            <a:noFill/>
            <a:ln w="23813" cap="rnd">
              <a:gradFill>
                <a:gsLst>
                  <a:gs pos="0">
                    <a:schemeClr val="accent1"/>
                  </a:gs>
                  <a:gs pos="50000">
                    <a:schemeClr val="accent2"/>
                  </a:gs>
                  <a:gs pos="100000">
                    <a:schemeClr val="accent3"/>
                  </a:gs>
                </a:gsLst>
                <a:lin ang="5400000" scaled="1"/>
              </a:gradFill>
              <a:prstDash val="sysDot"/>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74" name="Oval 72"/>
            <p:cNvSpPr>
              <a:spLocks noChangeArrowheads="1"/>
            </p:cNvSpPr>
            <p:nvPr/>
          </p:nvSpPr>
          <p:spPr bwMode="auto">
            <a:xfrm>
              <a:off x="4859338" y="3717925"/>
              <a:ext cx="160337" cy="160338"/>
            </a:xfrm>
            <a:prstGeom prst="ellipse">
              <a:avLst/>
            </a:prstGeom>
            <a:gradFill>
              <a:gsLst>
                <a:gs pos="50300">
                  <a:schemeClr val="accent2"/>
                </a:gs>
                <a:gs pos="0">
                  <a:schemeClr val="accent1"/>
                </a:gs>
                <a:gs pos="100000">
                  <a:schemeClr val="accent3"/>
                </a:gs>
              </a:gsLst>
              <a:lin ang="5400000" scaled="0"/>
            </a:gradFill>
            <a:ln w="698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75" name="Freeform 73"/>
            <p:cNvSpPr>
              <a:spLocks noEditPoints="1"/>
            </p:cNvSpPr>
            <p:nvPr/>
          </p:nvSpPr>
          <p:spPr bwMode="auto">
            <a:xfrm>
              <a:off x="4837113" y="3695700"/>
              <a:ext cx="204787" cy="204788"/>
            </a:xfrm>
            <a:custGeom>
              <a:avLst/>
              <a:gdLst>
                <a:gd name="T0" fmla="*/ 36 w 72"/>
                <a:gd name="T1" fmla="*/ 16 h 72"/>
                <a:gd name="T2" fmla="*/ 56 w 72"/>
                <a:gd name="T3" fmla="*/ 36 h 72"/>
                <a:gd name="T4" fmla="*/ 36 w 72"/>
                <a:gd name="T5" fmla="*/ 56 h 72"/>
                <a:gd name="T6" fmla="*/ 16 w 72"/>
                <a:gd name="T7" fmla="*/ 36 h 72"/>
                <a:gd name="T8" fmla="*/ 36 w 72"/>
                <a:gd name="T9" fmla="*/ 16 h 72"/>
                <a:gd name="T10" fmla="*/ 36 w 72"/>
                <a:gd name="T11" fmla="*/ 0 h 72"/>
                <a:gd name="T12" fmla="*/ 0 w 72"/>
                <a:gd name="T13" fmla="*/ 36 h 72"/>
                <a:gd name="T14" fmla="*/ 36 w 72"/>
                <a:gd name="T15" fmla="*/ 72 h 72"/>
                <a:gd name="T16" fmla="*/ 72 w 72"/>
                <a:gd name="T17" fmla="*/ 36 h 72"/>
                <a:gd name="T18" fmla="*/ 36 w 72"/>
                <a:gd name="T1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16"/>
                  </a:moveTo>
                  <a:cubicBezTo>
                    <a:pt x="47" y="16"/>
                    <a:pt x="56" y="25"/>
                    <a:pt x="56" y="36"/>
                  </a:cubicBezTo>
                  <a:cubicBezTo>
                    <a:pt x="56" y="47"/>
                    <a:pt x="47" y="56"/>
                    <a:pt x="36" y="56"/>
                  </a:cubicBezTo>
                  <a:cubicBezTo>
                    <a:pt x="25" y="56"/>
                    <a:pt x="16" y="47"/>
                    <a:pt x="16" y="36"/>
                  </a:cubicBezTo>
                  <a:cubicBezTo>
                    <a:pt x="16" y="25"/>
                    <a:pt x="25" y="16"/>
                    <a:pt x="36" y="16"/>
                  </a:cubicBezTo>
                  <a:moveTo>
                    <a:pt x="36" y="0"/>
                  </a:moveTo>
                  <a:cubicBezTo>
                    <a:pt x="16" y="0"/>
                    <a:pt x="0" y="16"/>
                    <a:pt x="0" y="36"/>
                  </a:cubicBezTo>
                  <a:cubicBezTo>
                    <a:pt x="0" y="56"/>
                    <a:pt x="16" y="72"/>
                    <a:pt x="36" y="72"/>
                  </a:cubicBezTo>
                  <a:cubicBezTo>
                    <a:pt x="55" y="72"/>
                    <a:pt x="72" y="56"/>
                    <a:pt x="72" y="36"/>
                  </a:cubicBezTo>
                  <a:cubicBezTo>
                    <a:pt x="72" y="16"/>
                    <a:pt x="55" y="0"/>
                    <a:pt x="3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76" name="Freeform 74"/>
            <p:cNvSpPr>
              <a:spLocks/>
            </p:cNvSpPr>
            <p:nvPr/>
          </p:nvSpPr>
          <p:spPr bwMode="auto">
            <a:xfrm>
              <a:off x="4851400" y="4532313"/>
              <a:ext cx="171450" cy="96838"/>
            </a:xfrm>
            <a:custGeom>
              <a:avLst/>
              <a:gdLst>
                <a:gd name="T0" fmla="*/ 108 w 108"/>
                <a:gd name="T1" fmla="*/ 0 h 61"/>
                <a:gd name="T2" fmla="*/ 54 w 108"/>
                <a:gd name="T3" fmla="*/ 61 h 61"/>
                <a:gd name="T4" fmla="*/ 0 w 108"/>
                <a:gd name="T5" fmla="*/ 0 h 61"/>
                <a:gd name="T6" fmla="*/ 108 w 108"/>
                <a:gd name="T7" fmla="*/ 0 h 61"/>
              </a:gdLst>
              <a:ahLst/>
              <a:cxnLst>
                <a:cxn ang="0">
                  <a:pos x="T0" y="T1"/>
                </a:cxn>
                <a:cxn ang="0">
                  <a:pos x="T2" y="T3"/>
                </a:cxn>
                <a:cxn ang="0">
                  <a:pos x="T4" y="T5"/>
                </a:cxn>
                <a:cxn ang="0">
                  <a:pos x="T6" y="T7"/>
                </a:cxn>
              </a:cxnLst>
              <a:rect l="0" t="0" r="r" b="b"/>
              <a:pathLst>
                <a:path w="108" h="61">
                  <a:moveTo>
                    <a:pt x="108" y="0"/>
                  </a:moveTo>
                  <a:lnTo>
                    <a:pt x="54" y="61"/>
                  </a:lnTo>
                  <a:lnTo>
                    <a:pt x="0" y="0"/>
                  </a:lnTo>
                  <a:lnTo>
                    <a:pt x="108" y="0"/>
                  </a:lnTo>
                  <a:close/>
                </a:path>
              </a:pathLst>
            </a:custGeom>
            <a:gradFill>
              <a:gsLst>
                <a:gs pos="50300">
                  <a:schemeClr val="accent2"/>
                </a:gs>
                <a:gs pos="0">
                  <a:schemeClr val="accent1"/>
                </a:gs>
                <a:gs pos="100000">
                  <a:schemeClr val="accent3"/>
                </a:gs>
              </a:gsLst>
              <a:lin ang="5400000" scaled="0"/>
            </a:gradFill>
            <a:ln w="2381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77" name="Oval 75"/>
            <p:cNvSpPr>
              <a:spLocks noChangeArrowheads="1"/>
            </p:cNvSpPr>
            <p:nvPr/>
          </p:nvSpPr>
          <p:spPr bwMode="auto">
            <a:xfrm>
              <a:off x="4916488" y="3775075"/>
              <a:ext cx="46037" cy="4603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grpSp>
      <p:pic>
        <p:nvPicPr>
          <p:cNvPr id="120" name="Picture 119">
            <a:extLst>
              <a:ext uri="{FF2B5EF4-FFF2-40B4-BE49-F238E27FC236}">
                <a16:creationId xmlns:a16="http://schemas.microsoft.com/office/drawing/2014/main" id="{AA79F597-F3EC-9FBA-5BFD-2FDA31E57329}"/>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8225566" y="89123"/>
            <a:ext cx="6444035" cy="6444035"/>
          </a:xfrm>
          <a:prstGeom prst="rect">
            <a:avLst/>
          </a:prstGeom>
        </p:spPr>
      </p:pic>
      <p:sp>
        <p:nvSpPr>
          <p:cNvPr id="2" name="Rectangle 1">
            <a:extLst>
              <a:ext uri="{FF2B5EF4-FFF2-40B4-BE49-F238E27FC236}">
                <a16:creationId xmlns:a16="http://schemas.microsoft.com/office/drawing/2014/main" id="{C2692144-BD3B-8576-DF90-3A4F233D7395}"/>
              </a:ext>
            </a:extLst>
          </p:cNvPr>
          <p:cNvSpPr/>
          <p:nvPr/>
        </p:nvSpPr>
        <p:spPr>
          <a:xfrm flipH="1">
            <a:off x="2590800" y="533400"/>
            <a:ext cx="6705600" cy="892552"/>
          </a:xfrm>
          <a:prstGeom prst="rect">
            <a:avLst/>
          </a:prstGeom>
        </p:spPr>
        <p:txBody>
          <a:bodyPr wrap="square">
            <a:spAutoFit/>
          </a:bodyPr>
          <a:lstStyle/>
          <a:p>
            <a:pPr algn="ctr"/>
            <a:r>
              <a:rPr lang="fa-IR" sz="2600" b="1" dirty="0">
                <a:solidFill>
                  <a:srgbClr val="002060"/>
                </a:solidFill>
                <a:latin typeface="ITC Kabel Std Book" panose="020D0402020204020904" pitchFamily="34" charset="0"/>
                <a:cs typeface="B Koodak" panose="00000700000000000000" pitchFamily="2" charset="-78"/>
              </a:rPr>
              <a:t>موضوع :بررسی تأثیرات تغییرات فناوری بر ایمنی در صنایع پتروشیمی </a:t>
            </a:r>
            <a:endParaRPr lang="en-US" sz="2600" b="1" dirty="0">
              <a:solidFill>
                <a:srgbClr val="002060"/>
              </a:solidFill>
              <a:latin typeface="ITC Kabel Std Book" panose="020D0402020204020904" pitchFamily="34" charset="0"/>
              <a:cs typeface="B Koodak" panose="00000700000000000000" pitchFamily="2" charset="-78"/>
            </a:endParaRPr>
          </a:p>
        </p:txBody>
      </p:sp>
    </p:spTree>
    <p:extLst>
      <p:ext uri="{BB962C8B-B14F-4D97-AF65-F5344CB8AC3E}">
        <p14:creationId xmlns:p14="http://schemas.microsoft.com/office/powerpoint/2010/main" val="30870140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54">
            <a:extLst>
              <a:ext uri="{FF2B5EF4-FFF2-40B4-BE49-F238E27FC236}">
                <a16:creationId xmlns:a16="http://schemas.microsoft.com/office/drawing/2014/main" id="{B4F1B9FF-CB8F-92FC-EFDC-071E2BA1C3D7}"/>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811471" y="412208"/>
            <a:ext cx="6444035" cy="6444035"/>
          </a:xfrm>
          <a:prstGeom prst="rect">
            <a:avLst/>
          </a:prstGeom>
        </p:spPr>
      </p:pic>
      <p:grpSp>
        <p:nvGrpSpPr>
          <p:cNvPr id="56" name="Group 55">
            <a:extLst>
              <a:ext uri="{FF2B5EF4-FFF2-40B4-BE49-F238E27FC236}">
                <a16:creationId xmlns:a16="http://schemas.microsoft.com/office/drawing/2014/main" id="{01F95212-C1A5-D605-4601-BA7736FCB607}"/>
              </a:ext>
            </a:extLst>
          </p:cNvPr>
          <p:cNvGrpSpPr/>
          <p:nvPr/>
        </p:nvGrpSpPr>
        <p:grpSpPr>
          <a:xfrm>
            <a:off x="2569105" y="1462157"/>
            <a:ext cx="7450137" cy="5407474"/>
            <a:chOff x="2403475" y="1690319"/>
            <a:chExt cx="7450137" cy="5407474"/>
          </a:xfrm>
        </p:grpSpPr>
        <p:grpSp>
          <p:nvGrpSpPr>
            <p:cNvPr id="57" name="Group 56">
              <a:extLst>
                <a:ext uri="{FF2B5EF4-FFF2-40B4-BE49-F238E27FC236}">
                  <a16:creationId xmlns:a16="http://schemas.microsoft.com/office/drawing/2014/main" id="{BAC1678C-2103-FB61-87BC-957024BDAA25}"/>
                </a:ext>
              </a:extLst>
            </p:cNvPr>
            <p:cNvGrpSpPr/>
            <p:nvPr/>
          </p:nvGrpSpPr>
          <p:grpSpPr>
            <a:xfrm>
              <a:off x="2403475" y="1690319"/>
              <a:ext cx="4787171" cy="5407474"/>
              <a:chOff x="2403475" y="1690319"/>
              <a:chExt cx="4787171" cy="5407474"/>
            </a:xfrm>
          </p:grpSpPr>
          <p:sp>
            <p:nvSpPr>
              <p:cNvPr id="74" name="Freeform 5">
                <a:extLst>
                  <a:ext uri="{FF2B5EF4-FFF2-40B4-BE49-F238E27FC236}">
                    <a16:creationId xmlns:a16="http://schemas.microsoft.com/office/drawing/2014/main" id="{FFEEBCC5-CF90-1079-76D5-DF7825E62E6F}"/>
                  </a:ext>
                </a:extLst>
              </p:cNvPr>
              <p:cNvSpPr>
                <a:spLocks/>
              </p:cNvSpPr>
              <p:nvPr/>
            </p:nvSpPr>
            <p:spPr bwMode="auto">
              <a:xfrm>
                <a:off x="2813050" y="2647951"/>
                <a:ext cx="1266825" cy="2657475"/>
              </a:xfrm>
              <a:custGeom>
                <a:avLst/>
                <a:gdLst>
                  <a:gd name="T0" fmla="*/ 0 w 437"/>
                  <a:gd name="T1" fmla="*/ 151 h 917"/>
                  <a:gd name="T2" fmla="*/ 0 w 437"/>
                  <a:gd name="T3" fmla="*/ 766 h 917"/>
                  <a:gd name="T4" fmla="*/ 23 w 437"/>
                  <a:gd name="T5" fmla="*/ 806 h 917"/>
                  <a:gd name="T6" fmla="*/ 194 w 437"/>
                  <a:gd name="T7" fmla="*/ 909 h 917"/>
                  <a:gd name="T8" fmla="*/ 242 w 437"/>
                  <a:gd name="T9" fmla="*/ 909 h 917"/>
                  <a:gd name="T10" fmla="*/ 414 w 437"/>
                  <a:gd name="T11" fmla="*/ 806 h 917"/>
                  <a:gd name="T12" fmla="*/ 437 w 437"/>
                  <a:gd name="T13" fmla="*/ 766 h 917"/>
                  <a:gd name="T14" fmla="*/ 437 w 437"/>
                  <a:gd name="T15" fmla="*/ 151 h 917"/>
                  <a:gd name="T16" fmla="*/ 414 w 437"/>
                  <a:gd name="T17" fmla="*/ 111 h 917"/>
                  <a:gd name="T18" fmla="*/ 242 w 437"/>
                  <a:gd name="T19" fmla="*/ 8 h 917"/>
                  <a:gd name="T20" fmla="*/ 194 w 437"/>
                  <a:gd name="T21" fmla="*/ 8 h 917"/>
                  <a:gd name="T22" fmla="*/ 23 w 437"/>
                  <a:gd name="T23" fmla="*/ 111 h 917"/>
                  <a:gd name="T24" fmla="*/ 0 w 437"/>
                  <a:gd name="T25" fmla="*/ 151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7" h="917">
                    <a:moveTo>
                      <a:pt x="0" y="151"/>
                    </a:moveTo>
                    <a:cubicBezTo>
                      <a:pt x="0" y="766"/>
                      <a:pt x="0" y="766"/>
                      <a:pt x="0" y="766"/>
                    </a:cubicBezTo>
                    <a:cubicBezTo>
                      <a:pt x="0" y="782"/>
                      <a:pt x="9" y="797"/>
                      <a:pt x="23" y="806"/>
                    </a:cubicBezTo>
                    <a:cubicBezTo>
                      <a:pt x="194" y="909"/>
                      <a:pt x="194" y="909"/>
                      <a:pt x="194" y="909"/>
                    </a:cubicBezTo>
                    <a:cubicBezTo>
                      <a:pt x="209" y="917"/>
                      <a:pt x="228" y="917"/>
                      <a:pt x="242" y="909"/>
                    </a:cubicBezTo>
                    <a:cubicBezTo>
                      <a:pt x="414" y="806"/>
                      <a:pt x="414" y="806"/>
                      <a:pt x="414" y="806"/>
                    </a:cubicBezTo>
                    <a:cubicBezTo>
                      <a:pt x="428" y="797"/>
                      <a:pt x="437" y="782"/>
                      <a:pt x="437" y="766"/>
                    </a:cubicBezTo>
                    <a:cubicBezTo>
                      <a:pt x="437" y="151"/>
                      <a:pt x="437" y="151"/>
                      <a:pt x="437" y="151"/>
                    </a:cubicBezTo>
                    <a:cubicBezTo>
                      <a:pt x="437" y="135"/>
                      <a:pt x="428" y="120"/>
                      <a:pt x="414" y="111"/>
                    </a:cubicBezTo>
                    <a:cubicBezTo>
                      <a:pt x="242" y="8"/>
                      <a:pt x="242" y="8"/>
                      <a:pt x="242" y="8"/>
                    </a:cubicBezTo>
                    <a:cubicBezTo>
                      <a:pt x="228" y="0"/>
                      <a:pt x="209" y="0"/>
                      <a:pt x="194" y="8"/>
                    </a:cubicBezTo>
                    <a:cubicBezTo>
                      <a:pt x="23" y="111"/>
                      <a:pt x="23" y="111"/>
                      <a:pt x="23" y="111"/>
                    </a:cubicBezTo>
                    <a:cubicBezTo>
                      <a:pt x="9" y="120"/>
                      <a:pt x="0" y="135"/>
                      <a:pt x="0" y="151"/>
                    </a:cubicBezTo>
                    <a:close/>
                  </a:path>
                </a:pathLst>
              </a:custGeom>
              <a:gradFill flip="none" rotWithShape="1">
                <a:gsLst>
                  <a:gs pos="50300">
                    <a:schemeClr val="accent2">
                      <a:lumMod val="99000"/>
                    </a:schemeClr>
                  </a:gs>
                  <a:gs pos="0">
                    <a:schemeClr val="accent1"/>
                  </a:gs>
                  <a:gs pos="100000">
                    <a:schemeClr val="accent3"/>
                  </a:gs>
                </a:gsLst>
                <a:lin ang="16200000" scaled="1"/>
                <a:tileRect/>
              </a:gradFill>
              <a:ln w="15875" cap="flat">
                <a:gradFill>
                  <a:gsLst>
                    <a:gs pos="0">
                      <a:schemeClr val="accent3"/>
                    </a:gs>
                    <a:gs pos="50000">
                      <a:schemeClr val="accent2"/>
                    </a:gs>
                    <a:gs pos="100000">
                      <a:schemeClr val="accent1"/>
                    </a:gs>
                  </a:gsLst>
                  <a:lin ang="5400000" scaled="1"/>
                </a:gra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5" name="Freeform 6">
                <a:extLst>
                  <a:ext uri="{FF2B5EF4-FFF2-40B4-BE49-F238E27FC236}">
                    <a16:creationId xmlns:a16="http://schemas.microsoft.com/office/drawing/2014/main" id="{0E62736A-F7AE-5B3E-0717-0880969F8531}"/>
                  </a:ext>
                </a:extLst>
              </p:cNvPr>
              <p:cNvSpPr>
                <a:spLocks/>
              </p:cNvSpPr>
              <p:nvPr/>
            </p:nvSpPr>
            <p:spPr bwMode="auto">
              <a:xfrm>
                <a:off x="2813050" y="2647951"/>
                <a:ext cx="1266825" cy="2228850"/>
              </a:xfrm>
              <a:custGeom>
                <a:avLst/>
                <a:gdLst>
                  <a:gd name="T0" fmla="*/ 437 w 437"/>
                  <a:gd name="T1" fmla="*/ 151 h 769"/>
                  <a:gd name="T2" fmla="*/ 437 w 437"/>
                  <a:gd name="T3" fmla="*/ 237 h 769"/>
                  <a:gd name="T4" fmla="*/ 0 w 437"/>
                  <a:gd name="T5" fmla="*/ 769 h 769"/>
                  <a:gd name="T6" fmla="*/ 0 w 437"/>
                  <a:gd name="T7" fmla="*/ 766 h 769"/>
                  <a:gd name="T8" fmla="*/ 0 w 437"/>
                  <a:gd name="T9" fmla="*/ 151 h 769"/>
                  <a:gd name="T10" fmla="*/ 23 w 437"/>
                  <a:gd name="T11" fmla="*/ 111 h 769"/>
                  <a:gd name="T12" fmla="*/ 194 w 437"/>
                  <a:gd name="T13" fmla="*/ 8 h 769"/>
                  <a:gd name="T14" fmla="*/ 242 w 437"/>
                  <a:gd name="T15" fmla="*/ 8 h 769"/>
                  <a:gd name="T16" fmla="*/ 414 w 437"/>
                  <a:gd name="T17" fmla="*/ 111 h 769"/>
                  <a:gd name="T18" fmla="*/ 437 w 437"/>
                  <a:gd name="T19" fmla="*/ 151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7" h="769">
                    <a:moveTo>
                      <a:pt x="437" y="151"/>
                    </a:moveTo>
                    <a:cubicBezTo>
                      <a:pt x="437" y="237"/>
                      <a:pt x="437" y="237"/>
                      <a:pt x="437" y="237"/>
                    </a:cubicBezTo>
                    <a:cubicBezTo>
                      <a:pt x="374" y="470"/>
                      <a:pt x="213" y="663"/>
                      <a:pt x="0" y="769"/>
                    </a:cubicBezTo>
                    <a:cubicBezTo>
                      <a:pt x="0" y="768"/>
                      <a:pt x="0" y="767"/>
                      <a:pt x="0" y="766"/>
                    </a:cubicBezTo>
                    <a:cubicBezTo>
                      <a:pt x="0" y="151"/>
                      <a:pt x="0" y="151"/>
                      <a:pt x="0" y="151"/>
                    </a:cubicBezTo>
                    <a:cubicBezTo>
                      <a:pt x="0" y="135"/>
                      <a:pt x="9" y="120"/>
                      <a:pt x="23" y="111"/>
                    </a:cubicBezTo>
                    <a:cubicBezTo>
                      <a:pt x="194" y="8"/>
                      <a:pt x="194" y="8"/>
                      <a:pt x="194" y="8"/>
                    </a:cubicBezTo>
                    <a:cubicBezTo>
                      <a:pt x="209" y="0"/>
                      <a:pt x="228" y="0"/>
                      <a:pt x="242" y="8"/>
                    </a:cubicBezTo>
                    <a:cubicBezTo>
                      <a:pt x="414" y="111"/>
                      <a:pt x="414" y="111"/>
                      <a:pt x="414" y="111"/>
                    </a:cubicBezTo>
                    <a:cubicBezTo>
                      <a:pt x="428" y="120"/>
                      <a:pt x="437" y="135"/>
                      <a:pt x="437" y="151"/>
                    </a:cubicBezTo>
                    <a:close/>
                  </a:path>
                </a:pathLst>
              </a:custGeom>
              <a:gradFill>
                <a:gsLst>
                  <a:gs pos="100000">
                    <a:schemeClr val="bg1">
                      <a:alpha val="40000"/>
                    </a:schemeClr>
                  </a:gs>
                  <a:gs pos="47000">
                    <a:schemeClr val="bg1">
                      <a:alpha val="0"/>
                    </a:schemeClr>
                  </a:gs>
                </a:gsLst>
                <a:lin ang="2400000" scaled="0"/>
              </a:gra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7">
                <a:extLst>
                  <a:ext uri="{FF2B5EF4-FFF2-40B4-BE49-F238E27FC236}">
                    <a16:creationId xmlns:a16="http://schemas.microsoft.com/office/drawing/2014/main" id="{81AD41BD-41AC-32D6-D661-41E37C4DD8A7}"/>
                  </a:ext>
                </a:extLst>
              </p:cNvPr>
              <p:cNvSpPr>
                <a:spLocks/>
              </p:cNvSpPr>
              <p:nvPr/>
            </p:nvSpPr>
            <p:spPr bwMode="auto">
              <a:xfrm>
                <a:off x="2403475" y="2624138"/>
                <a:ext cx="1281112" cy="1444625"/>
              </a:xfrm>
              <a:custGeom>
                <a:avLst/>
                <a:gdLst>
                  <a:gd name="T0" fmla="*/ 415 w 442"/>
                  <a:gd name="T1" fmla="*/ 391 h 498"/>
                  <a:gd name="T2" fmla="*/ 247 w 442"/>
                  <a:gd name="T3" fmla="*/ 489 h 498"/>
                  <a:gd name="T4" fmla="*/ 195 w 442"/>
                  <a:gd name="T5" fmla="*/ 489 h 498"/>
                  <a:gd name="T6" fmla="*/ 26 w 442"/>
                  <a:gd name="T7" fmla="*/ 391 h 498"/>
                  <a:gd name="T8" fmla="*/ 0 w 442"/>
                  <a:gd name="T9" fmla="*/ 346 h 498"/>
                  <a:gd name="T10" fmla="*/ 0 w 442"/>
                  <a:gd name="T11" fmla="*/ 152 h 498"/>
                  <a:gd name="T12" fmla="*/ 26 w 442"/>
                  <a:gd name="T13" fmla="*/ 106 h 498"/>
                  <a:gd name="T14" fmla="*/ 195 w 442"/>
                  <a:gd name="T15" fmla="*/ 9 h 498"/>
                  <a:gd name="T16" fmla="*/ 247 w 442"/>
                  <a:gd name="T17" fmla="*/ 9 h 498"/>
                  <a:gd name="T18" fmla="*/ 415 w 442"/>
                  <a:gd name="T19" fmla="*/ 106 h 498"/>
                  <a:gd name="T20" fmla="*/ 442 w 442"/>
                  <a:gd name="T21" fmla="*/ 152 h 498"/>
                  <a:gd name="T22" fmla="*/ 442 w 442"/>
                  <a:gd name="T23" fmla="*/ 346 h 498"/>
                  <a:gd name="T24" fmla="*/ 415 w 442"/>
                  <a:gd name="T25" fmla="*/ 39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2" h="498">
                    <a:moveTo>
                      <a:pt x="415" y="391"/>
                    </a:moveTo>
                    <a:cubicBezTo>
                      <a:pt x="247" y="489"/>
                      <a:pt x="247" y="489"/>
                      <a:pt x="247" y="489"/>
                    </a:cubicBezTo>
                    <a:cubicBezTo>
                      <a:pt x="231" y="498"/>
                      <a:pt x="211" y="498"/>
                      <a:pt x="195" y="489"/>
                    </a:cubicBezTo>
                    <a:cubicBezTo>
                      <a:pt x="26" y="391"/>
                      <a:pt x="26" y="391"/>
                      <a:pt x="26" y="391"/>
                    </a:cubicBezTo>
                    <a:cubicBezTo>
                      <a:pt x="10" y="382"/>
                      <a:pt x="0" y="365"/>
                      <a:pt x="0" y="346"/>
                    </a:cubicBezTo>
                    <a:cubicBezTo>
                      <a:pt x="0" y="152"/>
                      <a:pt x="0" y="152"/>
                      <a:pt x="0" y="152"/>
                    </a:cubicBezTo>
                    <a:cubicBezTo>
                      <a:pt x="0" y="133"/>
                      <a:pt x="10" y="116"/>
                      <a:pt x="26" y="106"/>
                    </a:cubicBezTo>
                    <a:cubicBezTo>
                      <a:pt x="195" y="9"/>
                      <a:pt x="195" y="9"/>
                      <a:pt x="195" y="9"/>
                    </a:cubicBezTo>
                    <a:cubicBezTo>
                      <a:pt x="211" y="0"/>
                      <a:pt x="231" y="0"/>
                      <a:pt x="247" y="9"/>
                    </a:cubicBezTo>
                    <a:cubicBezTo>
                      <a:pt x="415" y="106"/>
                      <a:pt x="415" y="106"/>
                      <a:pt x="415" y="106"/>
                    </a:cubicBezTo>
                    <a:cubicBezTo>
                      <a:pt x="432" y="116"/>
                      <a:pt x="442" y="133"/>
                      <a:pt x="442" y="152"/>
                    </a:cubicBezTo>
                    <a:cubicBezTo>
                      <a:pt x="442" y="346"/>
                      <a:pt x="442" y="346"/>
                      <a:pt x="442" y="346"/>
                    </a:cubicBezTo>
                    <a:cubicBezTo>
                      <a:pt x="442" y="365"/>
                      <a:pt x="432" y="382"/>
                      <a:pt x="415" y="391"/>
                    </a:cubicBezTo>
                    <a:close/>
                  </a:path>
                </a:pathLst>
              </a:custGeom>
              <a:gradFill flip="none" rotWithShape="1">
                <a:gsLst>
                  <a:gs pos="0">
                    <a:schemeClr val="bg1">
                      <a:alpha val="22000"/>
                    </a:schemeClr>
                  </a:gs>
                  <a:gs pos="100000">
                    <a:schemeClr val="bg1">
                      <a:alpha val="0"/>
                    </a:schemeClr>
                  </a:gs>
                </a:gsLst>
                <a:lin ang="10200000" scaled="0"/>
                <a:tileRect/>
              </a:gradFill>
              <a:ln w="15875" cap="flat">
                <a:gradFill>
                  <a:gsLst>
                    <a:gs pos="0">
                      <a:schemeClr val="accent3"/>
                    </a:gs>
                    <a:gs pos="50000">
                      <a:schemeClr val="accent2"/>
                    </a:gs>
                    <a:gs pos="100000">
                      <a:schemeClr val="accent1"/>
                    </a:gs>
                  </a:gsLst>
                  <a:lin ang="5400000" scaled="1"/>
                </a:gra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7" name="Freeform 8">
                <a:extLst>
                  <a:ext uri="{FF2B5EF4-FFF2-40B4-BE49-F238E27FC236}">
                    <a16:creationId xmlns:a16="http://schemas.microsoft.com/office/drawing/2014/main" id="{CB806507-2A7A-B7B8-FBCF-C56A459E6345}"/>
                  </a:ext>
                  <a:ext uri="{C183D7F6-B498-43B3-948B-1728B52AA6E4}">
                    <adec:decorative xmlns:adec="http://schemas.microsoft.com/office/drawing/2017/decorative" val="0"/>
                  </a:ext>
                </a:extLst>
              </p:cNvPr>
              <p:cNvSpPr>
                <a:spLocks/>
              </p:cNvSpPr>
              <p:nvPr userDrawn="1"/>
            </p:nvSpPr>
            <p:spPr bwMode="auto">
              <a:xfrm>
                <a:off x="2551113" y="2790826"/>
                <a:ext cx="982662" cy="1109663"/>
              </a:xfrm>
              <a:custGeom>
                <a:avLst/>
                <a:gdLst>
                  <a:gd name="T0" fmla="*/ 319 w 339"/>
                  <a:gd name="T1" fmla="*/ 301 h 383"/>
                  <a:gd name="T2" fmla="*/ 190 w 339"/>
                  <a:gd name="T3" fmla="*/ 376 h 383"/>
                  <a:gd name="T4" fmla="*/ 150 w 339"/>
                  <a:gd name="T5" fmla="*/ 376 h 383"/>
                  <a:gd name="T6" fmla="*/ 20 w 339"/>
                  <a:gd name="T7" fmla="*/ 301 h 383"/>
                  <a:gd name="T8" fmla="*/ 0 w 339"/>
                  <a:gd name="T9" fmla="*/ 266 h 383"/>
                  <a:gd name="T10" fmla="*/ 0 w 339"/>
                  <a:gd name="T11" fmla="*/ 117 h 383"/>
                  <a:gd name="T12" fmla="*/ 20 w 339"/>
                  <a:gd name="T13" fmla="*/ 82 h 383"/>
                  <a:gd name="T14" fmla="*/ 150 w 339"/>
                  <a:gd name="T15" fmla="*/ 8 h 383"/>
                  <a:gd name="T16" fmla="*/ 190 w 339"/>
                  <a:gd name="T17" fmla="*/ 8 h 383"/>
                  <a:gd name="T18" fmla="*/ 319 w 339"/>
                  <a:gd name="T19" fmla="*/ 82 h 383"/>
                  <a:gd name="T20" fmla="*/ 339 w 339"/>
                  <a:gd name="T21" fmla="*/ 117 h 383"/>
                  <a:gd name="T22" fmla="*/ 339 w 339"/>
                  <a:gd name="T23" fmla="*/ 266 h 383"/>
                  <a:gd name="T24" fmla="*/ 319 w 339"/>
                  <a:gd name="T25" fmla="*/ 301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9" h="383">
                    <a:moveTo>
                      <a:pt x="319" y="301"/>
                    </a:moveTo>
                    <a:cubicBezTo>
                      <a:pt x="190" y="376"/>
                      <a:pt x="190" y="376"/>
                      <a:pt x="190" y="376"/>
                    </a:cubicBezTo>
                    <a:cubicBezTo>
                      <a:pt x="177" y="383"/>
                      <a:pt x="162" y="383"/>
                      <a:pt x="150" y="376"/>
                    </a:cubicBezTo>
                    <a:cubicBezTo>
                      <a:pt x="20" y="301"/>
                      <a:pt x="20" y="301"/>
                      <a:pt x="20" y="301"/>
                    </a:cubicBezTo>
                    <a:cubicBezTo>
                      <a:pt x="8" y="294"/>
                      <a:pt x="0" y="281"/>
                      <a:pt x="0" y="266"/>
                    </a:cubicBezTo>
                    <a:cubicBezTo>
                      <a:pt x="0" y="117"/>
                      <a:pt x="0" y="117"/>
                      <a:pt x="0" y="117"/>
                    </a:cubicBezTo>
                    <a:cubicBezTo>
                      <a:pt x="0" y="103"/>
                      <a:pt x="8" y="89"/>
                      <a:pt x="20" y="82"/>
                    </a:cubicBezTo>
                    <a:cubicBezTo>
                      <a:pt x="150" y="8"/>
                      <a:pt x="150" y="8"/>
                      <a:pt x="150" y="8"/>
                    </a:cubicBezTo>
                    <a:cubicBezTo>
                      <a:pt x="162" y="0"/>
                      <a:pt x="177" y="0"/>
                      <a:pt x="190" y="8"/>
                    </a:cubicBezTo>
                    <a:cubicBezTo>
                      <a:pt x="319" y="82"/>
                      <a:pt x="319" y="82"/>
                      <a:pt x="319" y="82"/>
                    </a:cubicBezTo>
                    <a:cubicBezTo>
                      <a:pt x="332" y="89"/>
                      <a:pt x="339" y="103"/>
                      <a:pt x="339" y="117"/>
                    </a:cubicBezTo>
                    <a:cubicBezTo>
                      <a:pt x="339" y="266"/>
                      <a:pt x="339" y="266"/>
                      <a:pt x="339" y="266"/>
                    </a:cubicBezTo>
                    <a:cubicBezTo>
                      <a:pt x="339" y="281"/>
                      <a:pt x="332" y="294"/>
                      <a:pt x="319" y="301"/>
                    </a:cubicBezTo>
                    <a:close/>
                  </a:path>
                </a:pathLst>
              </a:custGeom>
              <a:blipFill>
                <a:blip r:embed="rId3">
                  <a:extLst>
                    <a:ext uri="{28A0092B-C50C-407E-A947-70E740481C1C}">
                      <a14:useLocalDpi xmlns:a14="http://schemas.microsoft.com/office/drawing/2010/main" val="0"/>
                    </a:ext>
                  </a:extLst>
                </a:blip>
                <a:stretch>
                  <a:fillRect/>
                </a:stretch>
              </a:blipFill>
              <a:ln w="12700" cap="flat">
                <a:solidFill>
                  <a:schemeClr val="bg1"/>
                </a:solidFill>
                <a:prstDash val="solid"/>
                <a:miter lim="800000"/>
                <a:headEnd/>
                <a:tailEnd/>
              </a:ln>
              <a:effectLst>
                <a:outerShdw blurRad="88900" dist="50800" dir="2700000" algn="tl" rotWithShape="0">
                  <a:prstClr val="black">
                    <a:alpha val="12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8" name="Rectangle 77">
                <a:extLst>
                  <a:ext uri="{FF2B5EF4-FFF2-40B4-BE49-F238E27FC236}">
                    <a16:creationId xmlns:a16="http://schemas.microsoft.com/office/drawing/2014/main" id="{F54C932F-B255-E1CC-1BDA-5722C627206C}"/>
                  </a:ext>
                </a:extLst>
              </p:cNvPr>
              <p:cNvSpPr>
                <a:spLocks noChangeArrowheads="1"/>
              </p:cNvSpPr>
              <p:nvPr/>
            </p:nvSpPr>
            <p:spPr bwMode="auto">
              <a:xfrm>
                <a:off x="3217863" y="4391026"/>
                <a:ext cx="6619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FFFFFF"/>
                    </a:solidFill>
                    <a:effectLst/>
                    <a:latin typeface="ITC Kabel Std Book" panose="020D0402020204020904" pitchFamily="34" charset="0"/>
                  </a:rPr>
                  <a:t>01</a:t>
                </a:r>
                <a:endParaRPr kumimoji="0" lang="en-US" sz="1800" b="0" i="0" u="none" strike="noStrike" cap="none" normalizeH="0" baseline="0" dirty="0">
                  <a:ln>
                    <a:noFill/>
                  </a:ln>
                  <a:solidFill>
                    <a:schemeClr val="tx1"/>
                  </a:solidFill>
                  <a:effectLst/>
                  <a:latin typeface="Arial" panose="020B0604020202020204" pitchFamily="34" charset="0"/>
                </a:endParaRPr>
              </a:p>
            </p:txBody>
          </p:sp>
          <p:sp>
            <p:nvSpPr>
              <p:cNvPr id="79" name="Freeform 13">
                <a:extLst>
                  <a:ext uri="{FF2B5EF4-FFF2-40B4-BE49-F238E27FC236}">
                    <a16:creationId xmlns:a16="http://schemas.microsoft.com/office/drawing/2014/main" id="{77FF8E92-7786-2C94-1B5E-E380CF3C6C84}"/>
                  </a:ext>
                </a:extLst>
              </p:cNvPr>
              <p:cNvSpPr>
                <a:spLocks/>
              </p:cNvSpPr>
              <p:nvPr/>
            </p:nvSpPr>
            <p:spPr bwMode="auto">
              <a:xfrm>
                <a:off x="4484688" y="2624138"/>
                <a:ext cx="1265237" cy="2662238"/>
              </a:xfrm>
              <a:custGeom>
                <a:avLst/>
                <a:gdLst>
                  <a:gd name="T0" fmla="*/ 436 w 436"/>
                  <a:gd name="T1" fmla="*/ 766 h 918"/>
                  <a:gd name="T2" fmla="*/ 436 w 436"/>
                  <a:gd name="T3" fmla="*/ 151 h 918"/>
                  <a:gd name="T4" fmla="*/ 414 w 436"/>
                  <a:gd name="T5" fmla="*/ 111 h 918"/>
                  <a:gd name="T6" fmla="*/ 242 w 436"/>
                  <a:gd name="T7" fmla="*/ 9 h 918"/>
                  <a:gd name="T8" fmla="*/ 194 w 436"/>
                  <a:gd name="T9" fmla="*/ 9 h 918"/>
                  <a:gd name="T10" fmla="*/ 23 w 436"/>
                  <a:gd name="T11" fmla="*/ 111 h 918"/>
                  <a:gd name="T12" fmla="*/ 0 w 436"/>
                  <a:gd name="T13" fmla="*/ 151 h 918"/>
                  <a:gd name="T14" fmla="*/ 0 w 436"/>
                  <a:gd name="T15" fmla="*/ 766 h 918"/>
                  <a:gd name="T16" fmla="*/ 23 w 436"/>
                  <a:gd name="T17" fmla="*/ 806 h 918"/>
                  <a:gd name="T18" fmla="*/ 194 w 436"/>
                  <a:gd name="T19" fmla="*/ 909 h 918"/>
                  <a:gd name="T20" fmla="*/ 242 w 436"/>
                  <a:gd name="T21" fmla="*/ 909 h 918"/>
                  <a:gd name="T22" fmla="*/ 414 w 436"/>
                  <a:gd name="T23" fmla="*/ 806 h 918"/>
                  <a:gd name="T24" fmla="*/ 436 w 436"/>
                  <a:gd name="T25" fmla="*/ 766 h 9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918">
                    <a:moveTo>
                      <a:pt x="436" y="766"/>
                    </a:moveTo>
                    <a:cubicBezTo>
                      <a:pt x="436" y="151"/>
                      <a:pt x="436" y="151"/>
                      <a:pt x="436" y="151"/>
                    </a:cubicBezTo>
                    <a:cubicBezTo>
                      <a:pt x="436" y="135"/>
                      <a:pt x="428" y="120"/>
                      <a:pt x="414" y="111"/>
                    </a:cubicBezTo>
                    <a:cubicBezTo>
                      <a:pt x="242" y="9"/>
                      <a:pt x="242" y="9"/>
                      <a:pt x="242" y="9"/>
                    </a:cubicBezTo>
                    <a:cubicBezTo>
                      <a:pt x="227" y="0"/>
                      <a:pt x="209" y="0"/>
                      <a:pt x="194" y="9"/>
                    </a:cubicBezTo>
                    <a:cubicBezTo>
                      <a:pt x="23" y="111"/>
                      <a:pt x="23" y="111"/>
                      <a:pt x="23" y="111"/>
                    </a:cubicBezTo>
                    <a:cubicBezTo>
                      <a:pt x="8" y="120"/>
                      <a:pt x="0" y="135"/>
                      <a:pt x="0" y="151"/>
                    </a:cubicBezTo>
                    <a:cubicBezTo>
                      <a:pt x="0" y="766"/>
                      <a:pt x="0" y="766"/>
                      <a:pt x="0" y="766"/>
                    </a:cubicBezTo>
                    <a:cubicBezTo>
                      <a:pt x="0" y="782"/>
                      <a:pt x="8" y="797"/>
                      <a:pt x="23" y="806"/>
                    </a:cubicBezTo>
                    <a:cubicBezTo>
                      <a:pt x="194" y="909"/>
                      <a:pt x="194" y="909"/>
                      <a:pt x="194" y="909"/>
                    </a:cubicBezTo>
                    <a:cubicBezTo>
                      <a:pt x="209" y="918"/>
                      <a:pt x="227" y="918"/>
                      <a:pt x="242" y="909"/>
                    </a:cubicBezTo>
                    <a:cubicBezTo>
                      <a:pt x="414" y="806"/>
                      <a:pt x="414" y="806"/>
                      <a:pt x="414" y="806"/>
                    </a:cubicBezTo>
                    <a:cubicBezTo>
                      <a:pt x="428" y="797"/>
                      <a:pt x="436" y="782"/>
                      <a:pt x="436" y="766"/>
                    </a:cubicBezTo>
                    <a:close/>
                  </a:path>
                </a:pathLst>
              </a:custGeom>
              <a:gradFill flip="none" rotWithShape="1">
                <a:gsLst>
                  <a:gs pos="50300">
                    <a:schemeClr val="accent2">
                      <a:lumMod val="99000"/>
                    </a:schemeClr>
                  </a:gs>
                  <a:gs pos="0">
                    <a:schemeClr val="accent1"/>
                  </a:gs>
                  <a:gs pos="100000">
                    <a:schemeClr val="accent3"/>
                  </a:gs>
                </a:gsLst>
                <a:lin ang="16200000" scaled="1"/>
                <a:tileRect/>
              </a:gradFill>
              <a:ln w="15875" cap="flat">
                <a:gradFill>
                  <a:gsLst>
                    <a:gs pos="0">
                      <a:schemeClr val="accent3"/>
                    </a:gs>
                    <a:gs pos="50000">
                      <a:schemeClr val="accent2"/>
                    </a:gs>
                    <a:gs pos="100000">
                      <a:schemeClr val="accent1"/>
                    </a:gs>
                  </a:gsLst>
                  <a:lin ang="5400000" scaled="1"/>
                </a:gra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80" name="Freeform 14">
                <a:extLst>
                  <a:ext uri="{FF2B5EF4-FFF2-40B4-BE49-F238E27FC236}">
                    <a16:creationId xmlns:a16="http://schemas.microsoft.com/office/drawing/2014/main" id="{55873C7E-DD45-0876-8490-94DCE813E4E4}"/>
                  </a:ext>
                </a:extLst>
              </p:cNvPr>
              <p:cNvSpPr>
                <a:spLocks/>
              </p:cNvSpPr>
              <p:nvPr/>
            </p:nvSpPr>
            <p:spPr bwMode="auto">
              <a:xfrm>
                <a:off x="4484688" y="3054351"/>
                <a:ext cx="1265237" cy="2232025"/>
              </a:xfrm>
              <a:custGeom>
                <a:avLst/>
                <a:gdLst>
                  <a:gd name="T0" fmla="*/ 436 w 436"/>
                  <a:gd name="T1" fmla="*/ 618 h 770"/>
                  <a:gd name="T2" fmla="*/ 436 w 436"/>
                  <a:gd name="T3" fmla="*/ 532 h 770"/>
                  <a:gd name="T4" fmla="*/ 0 w 436"/>
                  <a:gd name="T5" fmla="*/ 0 h 770"/>
                  <a:gd name="T6" fmla="*/ 0 w 436"/>
                  <a:gd name="T7" fmla="*/ 3 h 770"/>
                  <a:gd name="T8" fmla="*/ 0 w 436"/>
                  <a:gd name="T9" fmla="*/ 618 h 770"/>
                  <a:gd name="T10" fmla="*/ 23 w 436"/>
                  <a:gd name="T11" fmla="*/ 658 h 770"/>
                  <a:gd name="T12" fmla="*/ 194 w 436"/>
                  <a:gd name="T13" fmla="*/ 761 h 770"/>
                  <a:gd name="T14" fmla="*/ 242 w 436"/>
                  <a:gd name="T15" fmla="*/ 761 h 770"/>
                  <a:gd name="T16" fmla="*/ 414 w 436"/>
                  <a:gd name="T17" fmla="*/ 658 h 770"/>
                  <a:gd name="T18" fmla="*/ 436 w 436"/>
                  <a:gd name="T19" fmla="*/ 61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6" h="770">
                    <a:moveTo>
                      <a:pt x="436" y="618"/>
                    </a:moveTo>
                    <a:cubicBezTo>
                      <a:pt x="436" y="532"/>
                      <a:pt x="436" y="532"/>
                      <a:pt x="436" y="532"/>
                    </a:cubicBezTo>
                    <a:cubicBezTo>
                      <a:pt x="374" y="299"/>
                      <a:pt x="212" y="106"/>
                      <a:pt x="0" y="0"/>
                    </a:cubicBezTo>
                    <a:cubicBezTo>
                      <a:pt x="0" y="1"/>
                      <a:pt x="0" y="2"/>
                      <a:pt x="0" y="3"/>
                    </a:cubicBezTo>
                    <a:cubicBezTo>
                      <a:pt x="0" y="618"/>
                      <a:pt x="0" y="618"/>
                      <a:pt x="0" y="618"/>
                    </a:cubicBezTo>
                    <a:cubicBezTo>
                      <a:pt x="0" y="634"/>
                      <a:pt x="8" y="649"/>
                      <a:pt x="23" y="658"/>
                    </a:cubicBezTo>
                    <a:cubicBezTo>
                      <a:pt x="194" y="761"/>
                      <a:pt x="194" y="761"/>
                      <a:pt x="194" y="761"/>
                    </a:cubicBezTo>
                    <a:cubicBezTo>
                      <a:pt x="209" y="770"/>
                      <a:pt x="227" y="770"/>
                      <a:pt x="242" y="761"/>
                    </a:cubicBezTo>
                    <a:cubicBezTo>
                      <a:pt x="414" y="658"/>
                      <a:pt x="414" y="658"/>
                      <a:pt x="414" y="658"/>
                    </a:cubicBezTo>
                    <a:cubicBezTo>
                      <a:pt x="428" y="649"/>
                      <a:pt x="436" y="634"/>
                      <a:pt x="436" y="618"/>
                    </a:cubicBezTo>
                    <a:close/>
                  </a:path>
                </a:pathLst>
              </a:custGeom>
              <a:gradFill flip="none" rotWithShape="1">
                <a:gsLst>
                  <a:gs pos="100000">
                    <a:schemeClr val="bg1">
                      <a:alpha val="40000"/>
                    </a:schemeClr>
                  </a:gs>
                  <a:gs pos="17000">
                    <a:schemeClr val="bg1">
                      <a:alpha val="0"/>
                    </a:schemeClr>
                  </a:gs>
                </a:gsLst>
                <a:lin ang="1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1" name="Freeform 15">
                <a:extLst>
                  <a:ext uri="{FF2B5EF4-FFF2-40B4-BE49-F238E27FC236}">
                    <a16:creationId xmlns:a16="http://schemas.microsoft.com/office/drawing/2014/main" id="{E1E89000-9237-0024-D169-5F38A6A2544F}"/>
                  </a:ext>
                </a:extLst>
              </p:cNvPr>
              <p:cNvSpPr>
                <a:spLocks/>
              </p:cNvSpPr>
              <p:nvPr/>
            </p:nvSpPr>
            <p:spPr bwMode="auto">
              <a:xfrm>
                <a:off x="4879975" y="3862388"/>
                <a:ext cx="1281112" cy="1443038"/>
              </a:xfrm>
              <a:custGeom>
                <a:avLst/>
                <a:gdLst>
                  <a:gd name="T0" fmla="*/ 26 w 442"/>
                  <a:gd name="T1" fmla="*/ 107 h 498"/>
                  <a:gd name="T2" fmla="*/ 195 w 442"/>
                  <a:gd name="T3" fmla="*/ 10 h 498"/>
                  <a:gd name="T4" fmla="*/ 247 w 442"/>
                  <a:gd name="T5" fmla="*/ 10 h 498"/>
                  <a:gd name="T6" fmla="*/ 415 w 442"/>
                  <a:gd name="T7" fmla="*/ 107 h 498"/>
                  <a:gd name="T8" fmla="*/ 442 w 442"/>
                  <a:gd name="T9" fmla="*/ 152 h 498"/>
                  <a:gd name="T10" fmla="*/ 442 w 442"/>
                  <a:gd name="T11" fmla="*/ 347 h 498"/>
                  <a:gd name="T12" fmla="*/ 415 w 442"/>
                  <a:gd name="T13" fmla="*/ 392 h 498"/>
                  <a:gd name="T14" fmla="*/ 247 w 442"/>
                  <a:gd name="T15" fmla="*/ 489 h 498"/>
                  <a:gd name="T16" fmla="*/ 195 w 442"/>
                  <a:gd name="T17" fmla="*/ 489 h 498"/>
                  <a:gd name="T18" fmla="*/ 26 w 442"/>
                  <a:gd name="T19" fmla="*/ 392 h 498"/>
                  <a:gd name="T20" fmla="*/ 0 w 442"/>
                  <a:gd name="T21" fmla="*/ 347 h 498"/>
                  <a:gd name="T22" fmla="*/ 0 w 442"/>
                  <a:gd name="T23" fmla="*/ 152 h 498"/>
                  <a:gd name="T24" fmla="*/ 26 w 442"/>
                  <a:gd name="T25" fmla="*/ 107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2" h="498">
                    <a:moveTo>
                      <a:pt x="26" y="107"/>
                    </a:moveTo>
                    <a:cubicBezTo>
                      <a:pt x="195" y="10"/>
                      <a:pt x="195" y="10"/>
                      <a:pt x="195" y="10"/>
                    </a:cubicBezTo>
                    <a:cubicBezTo>
                      <a:pt x="211" y="0"/>
                      <a:pt x="231" y="0"/>
                      <a:pt x="247" y="10"/>
                    </a:cubicBezTo>
                    <a:cubicBezTo>
                      <a:pt x="415" y="107"/>
                      <a:pt x="415" y="107"/>
                      <a:pt x="415" y="107"/>
                    </a:cubicBezTo>
                    <a:cubicBezTo>
                      <a:pt x="432" y="116"/>
                      <a:pt x="442" y="133"/>
                      <a:pt x="442" y="152"/>
                    </a:cubicBezTo>
                    <a:cubicBezTo>
                      <a:pt x="442" y="347"/>
                      <a:pt x="442" y="347"/>
                      <a:pt x="442" y="347"/>
                    </a:cubicBezTo>
                    <a:cubicBezTo>
                      <a:pt x="442" y="365"/>
                      <a:pt x="432" y="383"/>
                      <a:pt x="415" y="392"/>
                    </a:cubicBezTo>
                    <a:cubicBezTo>
                      <a:pt x="247" y="489"/>
                      <a:pt x="247" y="489"/>
                      <a:pt x="247" y="489"/>
                    </a:cubicBezTo>
                    <a:cubicBezTo>
                      <a:pt x="231" y="498"/>
                      <a:pt x="211" y="498"/>
                      <a:pt x="195" y="489"/>
                    </a:cubicBezTo>
                    <a:cubicBezTo>
                      <a:pt x="26" y="392"/>
                      <a:pt x="26" y="392"/>
                      <a:pt x="26" y="392"/>
                    </a:cubicBezTo>
                    <a:cubicBezTo>
                      <a:pt x="10" y="383"/>
                      <a:pt x="0" y="365"/>
                      <a:pt x="0" y="347"/>
                    </a:cubicBezTo>
                    <a:cubicBezTo>
                      <a:pt x="0" y="152"/>
                      <a:pt x="0" y="152"/>
                      <a:pt x="0" y="152"/>
                    </a:cubicBezTo>
                    <a:cubicBezTo>
                      <a:pt x="0" y="133"/>
                      <a:pt x="10" y="116"/>
                      <a:pt x="26" y="107"/>
                    </a:cubicBezTo>
                    <a:close/>
                  </a:path>
                </a:pathLst>
              </a:custGeom>
              <a:gradFill flip="none" rotWithShape="1">
                <a:gsLst>
                  <a:gs pos="0">
                    <a:schemeClr val="bg1">
                      <a:alpha val="22000"/>
                    </a:schemeClr>
                  </a:gs>
                  <a:gs pos="100000">
                    <a:schemeClr val="bg1">
                      <a:alpha val="0"/>
                    </a:schemeClr>
                  </a:gs>
                </a:gsLst>
                <a:lin ang="4800000" scaled="0"/>
                <a:tileRect/>
              </a:gradFill>
              <a:ln w="15875" cap="flat">
                <a:gradFill>
                  <a:gsLst>
                    <a:gs pos="0">
                      <a:schemeClr val="accent3"/>
                    </a:gs>
                    <a:gs pos="50000">
                      <a:schemeClr val="accent2"/>
                    </a:gs>
                    <a:gs pos="100000">
                      <a:schemeClr val="accent1"/>
                    </a:gs>
                  </a:gsLst>
                  <a:lin ang="5400000" scaled="1"/>
                </a:gra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82" name="Freeform 16">
                <a:extLst>
                  <a:ext uri="{FF2B5EF4-FFF2-40B4-BE49-F238E27FC236}">
                    <a16:creationId xmlns:a16="http://schemas.microsoft.com/office/drawing/2014/main" id="{3B5E318C-8014-9E17-52FB-90A7CD66E968}"/>
                  </a:ext>
                </a:extLst>
              </p:cNvPr>
              <p:cNvSpPr>
                <a:spLocks/>
              </p:cNvSpPr>
              <p:nvPr/>
            </p:nvSpPr>
            <p:spPr bwMode="auto">
              <a:xfrm>
                <a:off x="5027613" y="4030663"/>
                <a:ext cx="982662" cy="1109663"/>
              </a:xfrm>
              <a:custGeom>
                <a:avLst/>
                <a:gdLst>
                  <a:gd name="T0" fmla="*/ 20 w 339"/>
                  <a:gd name="T1" fmla="*/ 82 h 383"/>
                  <a:gd name="T2" fmla="*/ 150 w 339"/>
                  <a:gd name="T3" fmla="*/ 7 h 383"/>
                  <a:gd name="T4" fmla="*/ 190 w 339"/>
                  <a:gd name="T5" fmla="*/ 7 h 383"/>
                  <a:gd name="T6" fmla="*/ 319 w 339"/>
                  <a:gd name="T7" fmla="*/ 82 h 383"/>
                  <a:gd name="T8" fmla="*/ 339 w 339"/>
                  <a:gd name="T9" fmla="*/ 117 h 383"/>
                  <a:gd name="T10" fmla="*/ 339 w 339"/>
                  <a:gd name="T11" fmla="*/ 266 h 383"/>
                  <a:gd name="T12" fmla="*/ 319 w 339"/>
                  <a:gd name="T13" fmla="*/ 301 h 383"/>
                  <a:gd name="T14" fmla="*/ 190 w 339"/>
                  <a:gd name="T15" fmla="*/ 376 h 383"/>
                  <a:gd name="T16" fmla="*/ 150 w 339"/>
                  <a:gd name="T17" fmla="*/ 376 h 383"/>
                  <a:gd name="T18" fmla="*/ 20 w 339"/>
                  <a:gd name="T19" fmla="*/ 301 h 383"/>
                  <a:gd name="T20" fmla="*/ 0 w 339"/>
                  <a:gd name="T21" fmla="*/ 266 h 383"/>
                  <a:gd name="T22" fmla="*/ 0 w 339"/>
                  <a:gd name="T23" fmla="*/ 117 h 383"/>
                  <a:gd name="T24" fmla="*/ 20 w 339"/>
                  <a:gd name="T25" fmla="*/ 82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9" h="383">
                    <a:moveTo>
                      <a:pt x="20" y="82"/>
                    </a:moveTo>
                    <a:cubicBezTo>
                      <a:pt x="150" y="7"/>
                      <a:pt x="150" y="7"/>
                      <a:pt x="150" y="7"/>
                    </a:cubicBezTo>
                    <a:cubicBezTo>
                      <a:pt x="162" y="0"/>
                      <a:pt x="177" y="0"/>
                      <a:pt x="190" y="7"/>
                    </a:cubicBezTo>
                    <a:cubicBezTo>
                      <a:pt x="319" y="82"/>
                      <a:pt x="319" y="82"/>
                      <a:pt x="319" y="82"/>
                    </a:cubicBezTo>
                    <a:cubicBezTo>
                      <a:pt x="332" y="89"/>
                      <a:pt x="339" y="102"/>
                      <a:pt x="339" y="117"/>
                    </a:cubicBezTo>
                    <a:cubicBezTo>
                      <a:pt x="339" y="266"/>
                      <a:pt x="339" y="266"/>
                      <a:pt x="339" y="266"/>
                    </a:cubicBezTo>
                    <a:cubicBezTo>
                      <a:pt x="339" y="280"/>
                      <a:pt x="332" y="294"/>
                      <a:pt x="319" y="301"/>
                    </a:cubicBezTo>
                    <a:cubicBezTo>
                      <a:pt x="190" y="376"/>
                      <a:pt x="190" y="376"/>
                      <a:pt x="190" y="376"/>
                    </a:cubicBezTo>
                    <a:cubicBezTo>
                      <a:pt x="177" y="383"/>
                      <a:pt x="162" y="383"/>
                      <a:pt x="150" y="376"/>
                    </a:cubicBezTo>
                    <a:cubicBezTo>
                      <a:pt x="20" y="301"/>
                      <a:pt x="20" y="301"/>
                      <a:pt x="20" y="301"/>
                    </a:cubicBezTo>
                    <a:cubicBezTo>
                      <a:pt x="8" y="294"/>
                      <a:pt x="0" y="280"/>
                      <a:pt x="0" y="266"/>
                    </a:cubicBezTo>
                    <a:cubicBezTo>
                      <a:pt x="0" y="117"/>
                      <a:pt x="0" y="117"/>
                      <a:pt x="0" y="117"/>
                    </a:cubicBezTo>
                    <a:cubicBezTo>
                      <a:pt x="0" y="102"/>
                      <a:pt x="8" y="89"/>
                      <a:pt x="20" y="82"/>
                    </a:cubicBezTo>
                    <a:close/>
                  </a:path>
                </a:pathLst>
              </a:custGeom>
              <a:blipFill>
                <a:blip r:embed="rId4">
                  <a:extLst>
                    <a:ext uri="{28A0092B-C50C-407E-A947-70E740481C1C}">
                      <a14:useLocalDpi xmlns:a14="http://schemas.microsoft.com/office/drawing/2010/main" val="0"/>
                    </a:ext>
                  </a:extLst>
                </a:blip>
                <a:stretch>
                  <a:fillRect/>
                </a:stretch>
              </a:blipFill>
              <a:ln w="12700" cap="flat">
                <a:solidFill>
                  <a:schemeClr val="bg1"/>
                </a:solidFill>
                <a:prstDash val="solid"/>
                <a:miter lim="800000"/>
                <a:headEnd/>
                <a:tailEnd/>
              </a:ln>
              <a:effectLst>
                <a:outerShdw blurRad="88900" dist="50800" dir="2700000" algn="tl" rotWithShape="0">
                  <a:prstClr val="black">
                    <a:alpha val="12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83" name="Rectangle 82">
                <a:extLst>
                  <a:ext uri="{FF2B5EF4-FFF2-40B4-BE49-F238E27FC236}">
                    <a16:creationId xmlns:a16="http://schemas.microsoft.com/office/drawing/2014/main" id="{DEC0200C-D2A0-75EC-D59F-D1C7DD0660FF}"/>
                  </a:ext>
                </a:extLst>
              </p:cNvPr>
              <p:cNvSpPr>
                <a:spLocks noChangeArrowheads="1"/>
              </p:cNvSpPr>
              <p:nvPr/>
            </p:nvSpPr>
            <p:spPr bwMode="auto">
              <a:xfrm>
                <a:off x="4891088" y="3109913"/>
                <a:ext cx="6619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FFFFFF"/>
                    </a:solidFill>
                    <a:effectLst/>
                    <a:latin typeface="ITC Kabel Std Book" panose="020D0402020204020904" pitchFamily="34" charset="0"/>
                  </a:rPr>
                  <a:t>02</a:t>
                </a:r>
                <a:endParaRPr kumimoji="0" lang="en-US" sz="1800" b="0" i="0" u="none" strike="noStrike" cap="none" normalizeH="0" baseline="0" dirty="0">
                  <a:ln>
                    <a:noFill/>
                  </a:ln>
                  <a:solidFill>
                    <a:schemeClr val="tx1"/>
                  </a:solidFill>
                  <a:effectLst/>
                  <a:latin typeface="Arial" panose="020B0604020202020204" pitchFamily="34" charset="0"/>
                </a:endParaRPr>
              </a:p>
            </p:txBody>
          </p:sp>
          <p:sp>
            <p:nvSpPr>
              <p:cNvPr id="85" name="Rectangle 84">
                <a:extLst>
                  <a:ext uri="{FF2B5EF4-FFF2-40B4-BE49-F238E27FC236}">
                    <a16:creationId xmlns:a16="http://schemas.microsoft.com/office/drawing/2014/main" id="{B519FACD-BF83-E207-877E-E1C1D4DE87D7}"/>
                  </a:ext>
                </a:extLst>
              </p:cNvPr>
              <p:cNvSpPr>
                <a:spLocks noChangeArrowheads="1"/>
              </p:cNvSpPr>
              <p:nvPr/>
            </p:nvSpPr>
            <p:spPr bwMode="auto">
              <a:xfrm>
                <a:off x="3319157" y="5374244"/>
                <a:ext cx="3871489"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ar-SA" sz="1600" b="1" dirty="0"/>
                  <a:t>تأثیرات فناوری‌های جدید بر ایمنی فرآیندها</a:t>
                </a:r>
                <a:endParaRPr lang="fa-IR" sz="1600" b="1" dirty="0"/>
              </a:p>
              <a:p>
                <a:pPr algn="ctr"/>
                <a:r>
                  <a:rPr lang="ar-SA" sz="1600" b="1" dirty="0"/>
                  <a:t>چالش‌های ایمنی ناشی از فناوری‌های جدید</a:t>
                </a:r>
                <a:endParaRPr lang="en-US" sz="1600" dirty="0"/>
              </a:p>
              <a:p>
                <a:pPr algn="ctr"/>
                <a:r>
                  <a:rPr lang="ar-SA" sz="1600" b="1" dirty="0"/>
                  <a:t>تأثیرات فناوری‌های جدید بر ایمنی کارکنان</a:t>
                </a:r>
                <a:endParaRPr lang="en-US" sz="1600" dirty="0"/>
              </a:p>
              <a:p>
                <a:pPr algn="ctr"/>
                <a:r>
                  <a:rPr lang="ar-SA" sz="1600" b="1" dirty="0"/>
                  <a:t>مدیریت تغییرات و به‌روزرسانی فرآیندها</a:t>
                </a:r>
                <a:endParaRPr lang="en-US" sz="1600" dirty="0"/>
              </a:p>
              <a:p>
                <a:pPr algn="ctr"/>
                <a:r>
                  <a:rPr lang="ar-SA" sz="1600" b="1" dirty="0"/>
                  <a:t>بهبود ایمنی از طریق نوآوری‌های فناوری</a:t>
                </a:r>
                <a:endParaRPr lang="en-US" sz="1600" dirty="0"/>
              </a:p>
              <a:p>
                <a:pPr algn="ctr"/>
                <a:r>
                  <a:rPr lang="ar-SA" sz="1600" b="1" dirty="0"/>
                  <a:t>برنامه‌ریزی و سیاست‌های مدیریتی</a:t>
                </a:r>
                <a:endParaRPr lang="en-US" sz="1600" dirty="0"/>
              </a:p>
              <a:p>
                <a:pPr lvl="0" algn="ctr"/>
                <a:endParaRPr lang="en-US" sz="1600" dirty="0"/>
              </a:p>
            </p:txBody>
          </p:sp>
          <p:sp>
            <p:nvSpPr>
              <p:cNvPr id="86" name="Freeform 43">
                <a:extLst>
                  <a:ext uri="{FF2B5EF4-FFF2-40B4-BE49-F238E27FC236}">
                    <a16:creationId xmlns:a16="http://schemas.microsoft.com/office/drawing/2014/main" id="{D936FF6B-E7BC-960A-1909-E116CA1EEA7A}"/>
                  </a:ext>
                </a:extLst>
              </p:cNvPr>
              <p:cNvSpPr>
                <a:spLocks/>
              </p:cNvSpPr>
              <p:nvPr/>
            </p:nvSpPr>
            <p:spPr bwMode="auto">
              <a:xfrm>
                <a:off x="4879975" y="4271963"/>
                <a:ext cx="965200" cy="1036638"/>
              </a:xfrm>
              <a:custGeom>
                <a:avLst/>
                <a:gdLst>
                  <a:gd name="T0" fmla="*/ 0 w 333"/>
                  <a:gd name="T1" fmla="*/ 206 h 358"/>
                  <a:gd name="T2" fmla="*/ 0 w 333"/>
                  <a:gd name="T3" fmla="*/ 11 h 358"/>
                  <a:gd name="T4" fmla="*/ 1 w 333"/>
                  <a:gd name="T5" fmla="*/ 1 h 358"/>
                  <a:gd name="T6" fmla="*/ 16 w 333"/>
                  <a:gd name="T7" fmla="*/ 0 h 358"/>
                  <a:gd name="T8" fmla="*/ 333 w 333"/>
                  <a:gd name="T9" fmla="*/ 298 h 358"/>
                  <a:gd name="T10" fmla="*/ 247 w 333"/>
                  <a:gd name="T11" fmla="*/ 348 h 358"/>
                  <a:gd name="T12" fmla="*/ 195 w 333"/>
                  <a:gd name="T13" fmla="*/ 348 h 358"/>
                  <a:gd name="T14" fmla="*/ 26 w 333"/>
                  <a:gd name="T15" fmla="*/ 251 h 358"/>
                  <a:gd name="T16" fmla="*/ 0 w 333"/>
                  <a:gd name="T17" fmla="*/ 206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358">
                    <a:moveTo>
                      <a:pt x="0" y="206"/>
                    </a:moveTo>
                    <a:cubicBezTo>
                      <a:pt x="0" y="11"/>
                      <a:pt x="0" y="11"/>
                      <a:pt x="0" y="11"/>
                    </a:cubicBezTo>
                    <a:cubicBezTo>
                      <a:pt x="0" y="8"/>
                      <a:pt x="0" y="4"/>
                      <a:pt x="1" y="1"/>
                    </a:cubicBezTo>
                    <a:cubicBezTo>
                      <a:pt x="6" y="0"/>
                      <a:pt x="11" y="0"/>
                      <a:pt x="16" y="0"/>
                    </a:cubicBezTo>
                    <a:cubicBezTo>
                      <a:pt x="182" y="0"/>
                      <a:pt x="319" y="131"/>
                      <a:pt x="333" y="298"/>
                    </a:cubicBezTo>
                    <a:cubicBezTo>
                      <a:pt x="247" y="348"/>
                      <a:pt x="247" y="348"/>
                      <a:pt x="247" y="348"/>
                    </a:cubicBezTo>
                    <a:cubicBezTo>
                      <a:pt x="231" y="358"/>
                      <a:pt x="211" y="358"/>
                      <a:pt x="195" y="348"/>
                    </a:cubicBezTo>
                    <a:cubicBezTo>
                      <a:pt x="26" y="251"/>
                      <a:pt x="26" y="251"/>
                      <a:pt x="26" y="251"/>
                    </a:cubicBezTo>
                    <a:cubicBezTo>
                      <a:pt x="10" y="242"/>
                      <a:pt x="0" y="224"/>
                      <a:pt x="0" y="206"/>
                    </a:cubicBezTo>
                    <a:close/>
                  </a:path>
                </a:pathLst>
              </a:custGeom>
              <a:gradFill>
                <a:gsLst>
                  <a:gs pos="100000">
                    <a:schemeClr val="bg1">
                      <a:alpha val="40000"/>
                    </a:schemeClr>
                  </a:gs>
                  <a:gs pos="38000">
                    <a:schemeClr val="bg1">
                      <a:alpha val="0"/>
                    </a:schemeClr>
                  </a:gs>
                </a:gsLst>
                <a:lin ang="9600000" scaled="0"/>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8" name="Rectangle 29">
                <a:extLst>
                  <a:ext uri="{FF2B5EF4-FFF2-40B4-BE49-F238E27FC236}">
                    <a16:creationId xmlns:a16="http://schemas.microsoft.com/office/drawing/2014/main" id="{3A60616D-6971-22C0-C176-DBB6CF1D7107}"/>
                  </a:ext>
                </a:extLst>
              </p:cNvPr>
              <p:cNvSpPr>
                <a:spLocks noChangeArrowheads="1"/>
              </p:cNvSpPr>
              <p:nvPr/>
            </p:nvSpPr>
            <p:spPr bwMode="auto">
              <a:xfrm>
                <a:off x="3217236" y="1690319"/>
                <a:ext cx="48891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fa-IR" sz="1500" b="1" dirty="0">
                    <a:solidFill>
                      <a:srgbClr val="3E3E3D"/>
                    </a:solidFill>
                    <a:latin typeface="ITC Kabel Std Book" panose="020D0402020204020904" pitchFamily="34" charset="0"/>
                    <a:cs typeface="B Yekan" panose="00000400000000000000" pitchFamily="2" charset="-78"/>
                  </a:rPr>
                  <a:t>مقدمه </a:t>
                </a:r>
                <a:endParaRPr kumimoji="0" lang="en-US" sz="1500" b="0" i="0" u="none" strike="noStrike" cap="none" normalizeH="0" baseline="0" dirty="0">
                  <a:ln>
                    <a:noFill/>
                  </a:ln>
                  <a:solidFill>
                    <a:schemeClr val="tx1"/>
                  </a:solidFill>
                  <a:effectLst/>
                  <a:cs typeface="B Yekan" panose="00000400000000000000" pitchFamily="2" charset="-78"/>
                </a:endParaRPr>
              </a:p>
            </p:txBody>
          </p:sp>
        </p:grpSp>
        <p:sp>
          <p:nvSpPr>
            <p:cNvPr id="58" name="Freeform 82">
              <a:extLst>
                <a:ext uri="{FF2B5EF4-FFF2-40B4-BE49-F238E27FC236}">
                  <a16:creationId xmlns:a16="http://schemas.microsoft.com/office/drawing/2014/main" id="{32D01D5F-3E7F-9845-514A-550BF1EBE3D5}"/>
                </a:ext>
              </a:extLst>
            </p:cNvPr>
            <p:cNvSpPr>
              <a:spLocks/>
            </p:cNvSpPr>
            <p:nvPr/>
          </p:nvSpPr>
          <p:spPr bwMode="auto">
            <a:xfrm>
              <a:off x="6505575" y="2647951"/>
              <a:ext cx="1266825" cy="2657475"/>
            </a:xfrm>
            <a:custGeom>
              <a:avLst/>
              <a:gdLst>
                <a:gd name="T0" fmla="*/ 0 w 437"/>
                <a:gd name="T1" fmla="*/ 151 h 917"/>
                <a:gd name="T2" fmla="*/ 0 w 437"/>
                <a:gd name="T3" fmla="*/ 766 h 917"/>
                <a:gd name="T4" fmla="*/ 23 w 437"/>
                <a:gd name="T5" fmla="*/ 806 h 917"/>
                <a:gd name="T6" fmla="*/ 194 w 437"/>
                <a:gd name="T7" fmla="*/ 909 h 917"/>
                <a:gd name="T8" fmla="*/ 242 w 437"/>
                <a:gd name="T9" fmla="*/ 909 h 917"/>
                <a:gd name="T10" fmla="*/ 414 w 437"/>
                <a:gd name="T11" fmla="*/ 806 h 917"/>
                <a:gd name="T12" fmla="*/ 437 w 437"/>
                <a:gd name="T13" fmla="*/ 766 h 917"/>
                <a:gd name="T14" fmla="*/ 437 w 437"/>
                <a:gd name="T15" fmla="*/ 151 h 917"/>
                <a:gd name="T16" fmla="*/ 414 w 437"/>
                <a:gd name="T17" fmla="*/ 111 h 917"/>
                <a:gd name="T18" fmla="*/ 242 w 437"/>
                <a:gd name="T19" fmla="*/ 8 h 917"/>
                <a:gd name="T20" fmla="*/ 194 w 437"/>
                <a:gd name="T21" fmla="*/ 8 h 917"/>
                <a:gd name="T22" fmla="*/ 23 w 437"/>
                <a:gd name="T23" fmla="*/ 111 h 917"/>
                <a:gd name="T24" fmla="*/ 0 w 437"/>
                <a:gd name="T25" fmla="*/ 151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7" h="917">
                  <a:moveTo>
                    <a:pt x="0" y="151"/>
                  </a:moveTo>
                  <a:cubicBezTo>
                    <a:pt x="0" y="766"/>
                    <a:pt x="0" y="766"/>
                    <a:pt x="0" y="766"/>
                  </a:cubicBezTo>
                  <a:cubicBezTo>
                    <a:pt x="0" y="782"/>
                    <a:pt x="9" y="797"/>
                    <a:pt x="23" y="806"/>
                  </a:cubicBezTo>
                  <a:cubicBezTo>
                    <a:pt x="194" y="909"/>
                    <a:pt x="194" y="909"/>
                    <a:pt x="194" y="909"/>
                  </a:cubicBezTo>
                  <a:cubicBezTo>
                    <a:pt x="209" y="917"/>
                    <a:pt x="228" y="917"/>
                    <a:pt x="242" y="909"/>
                  </a:cubicBezTo>
                  <a:cubicBezTo>
                    <a:pt x="414" y="806"/>
                    <a:pt x="414" y="806"/>
                    <a:pt x="414" y="806"/>
                  </a:cubicBezTo>
                  <a:cubicBezTo>
                    <a:pt x="428" y="797"/>
                    <a:pt x="437" y="782"/>
                    <a:pt x="437" y="766"/>
                  </a:cubicBezTo>
                  <a:cubicBezTo>
                    <a:pt x="437" y="151"/>
                    <a:pt x="437" y="151"/>
                    <a:pt x="437" y="151"/>
                  </a:cubicBezTo>
                  <a:cubicBezTo>
                    <a:pt x="437" y="135"/>
                    <a:pt x="428" y="120"/>
                    <a:pt x="414" y="111"/>
                  </a:cubicBezTo>
                  <a:cubicBezTo>
                    <a:pt x="242" y="8"/>
                    <a:pt x="242" y="8"/>
                    <a:pt x="242" y="8"/>
                  </a:cubicBezTo>
                  <a:cubicBezTo>
                    <a:pt x="228" y="0"/>
                    <a:pt x="209" y="0"/>
                    <a:pt x="194" y="8"/>
                  </a:cubicBezTo>
                  <a:cubicBezTo>
                    <a:pt x="23" y="111"/>
                    <a:pt x="23" y="111"/>
                    <a:pt x="23" y="111"/>
                  </a:cubicBezTo>
                  <a:cubicBezTo>
                    <a:pt x="9" y="120"/>
                    <a:pt x="0" y="135"/>
                    <a:pt x="0" y="151"/>
                  </a:cubicBezTo>
                  <a:close/>
                </a:path>
              </a:pathLst>
            </a:custGeom>
            <a:gradFill flip="none" rotWithShape="1">
              <a:gsLst>
                <a:gs pos="50300">
                  <a:schemeClr val="accent2">
                    <a:lumMod val="99000"/>
                  </a:schemeClr>
                </a:gs>
                <a:gs pos="0">
                  <a:schemeClr val="accent1"/>
                </a:gs>
                <a:gs pos="100000">
                  <a:schemeClr val="accent3"/>
                </a:gs>
              </a:gsLst>
              <a:lin ang="16200000" scaled="1"/>
              <a:tileRect/>
            </a:gradFill>
            <a:ln w="15875" cap="flat">
              <a:gradFill>
                <a:gsLst>
                  <a:gs pos="0">
                    <a:schemeClr val="accent3"/>
                  </a:gs>
                  <a:gs pos="50000">
                    <a:schemeClr val="accent2"/>
                  </a:gs>
                  <a:gs pos="100000">
                    <a:schemeClr val="accent1"/>
                  </a:gs>
                </a:gsLst>
                <a:lin ang="5400000" scaled="1"/>
              </a:gra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83">
              <a:extLst>
                <a:ext uri="{FF2B5EF4-FFF2-40B4-BE49-F238E27FC236}">
                  <a16:creationId xmlns:a16="http://schemas.microsoft.com/office/drawing/2014/main" id="{0BD75EC2-C01F-D255-FC6D-AE3C97B23392}"/>
                </a:ext>
              </a:extLst>
            </p:cNvPr>
            <p:cNvSpPr>
              <a:spLocks/>
            </p:cNvSpPr>
            <p:nvPr/>
          </p:nvSpPr>
          <p:spPr bwMode="auto">
            <a:xfrm>
              <a:off x="6505575" y="2647951"/>
              <a:ext cx="1266825" cy="2228850"/>
            </a:xfrm>
            <a:custGeom>
              <a:avLst/>
              <a:gdLst>
                <a:gd name="T0" fmla="*/ 437 w 437"/>
                <a:gd name="T1" fmla="*/ 151 h 769"/>
                <a:gd name="T2" fmla="*/ 437 w 437"/>
                <a:gd name="T3" fmla="*/ 237 h 769"/>
                <a:gd name="T4" fmla="*/ 0 w 437"/>
                <a:gd name="T5" fmla="*/ 769 h 769"/>
                <a:gd name="T6" fmla="*/ 0 w 437"/>
                <a:gd name="T7" fmla="*/ 766 h 769"/>
                <a:gd name="T8" fmla="*/ 0 w 437"/>
                <a:gd name="T9" fmla="*/ 151 h 769"/>
                <a:gd name="T10" fmla="*/ 23 w 437"/>
                <a:gd name="T11" fmla="*/ 111 h 769"/>
                <a:gd name="T12" fmla="*/ 194 w 437"/>
                <a:gd name="T13" fmla="*/ 8 h 769"/>
                <a:gd name="T14" fmla="*/ 242 w 437"/>
                <a:gd name="T15" fmla="*/ 8 h 769"/>
                <a:gd name="T16" fmla="*/ 414 w 437"/>
                <a:gd name="T17" fmla="*/ 111 h 769"/>
                <a:gd name="T18" fmla="*/ 437 w 437"/>
                <a:gd name="T19" fmla="*/ 151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7" h="769">
                  <a:moveTo>
                    <a:pt x="437" y="151"/>
                  </a:moveTo>
                  <a:cubicBezTo>
                    <a:pt x="437" y="237"/>
                    <a:pt x="437" y="237"/>
                    <a:pt x="437" y="237"/>
                  </a:cubicBezTo>
                  <a:cubicBezTo>
                    <a:pt x="374" y="470"/>
                    <a:pt x="213" y="663"/>
                    <a:pt x="0" y="769"/>
                  </a:cubicBezTo>
                  <a:cubicBezTo>
                    <a:pt x="0" y="768"/>
                    <a:pt x="0" y="767"/>
                    <a:pt x="0" y="766"/>
                  </a:cubicBezTo>
                  <a:cubicBezTo>
                    <a:pt x="0" y="151"/>
                    <a:pt x="0" y="151"/>
                    <a:pt x="0" y="151"/>
                  </a:cubicBezTo>
                  <a:cubicBezTo>
                    <a:pt x="0" y="135"/>
                    <a:pt x="9" y="120"/>
                    <a:pt x="23" y="111"/>
                  </a:cubicBezTo>
                  <a:cubicBezTo>
                    <a:pt x="194" y="8"/>
                    <a:pt x="194" y="8"/>
                    <a:pt x="194" y="8"/>
                  </a:cubicBezTo>
                  <a:cubicBezTo>
                    <a:pt x="209" y="0"/>
                    <a:pt x="228" y="0"/>
                    <a:pt x="242" y="8"/>
                  </a:cubicBezTo>
                  <a:cubicBezTo>
                    <a:pt x="414" y="111"/>
                    <a:pt x="414" y="111"/>
                    <a:pt x="414" y="111"/>
                  </a:cubicBezTo>
                  <a:cubicBezTo>
                    <a:pt x="428" y="120"/>
                    <a:pt x="437" y="135"/>
                    <a:pt x="437" y="151"/>
                  </a:cubicBezTo>
                  <a:close/>
                </a:path>
              </a:pathLst>
            </a:custGeom>
            <a:gradFill>
              <a:gsLst>
                <a:gs pos="100000">
                  <a:schemeClr val="bg1">
                    <a:alpha val="40000"/>
                  </a:schemeClr>
                </a:gs>
                <a:gs pos="47000">
                  <a:schemeClr val="bg1">
                    <a:alpha val="0"/>
                  </a:schemeClr>
                </a:gs>
              </a:gsLst>
              <a:lin ang="2400000" scaled="0"/>
            </a:gra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84">
              <a:extLst>
                <a:ext uri="{FF2B5EF4-FFF2-40B4-BE49-F238E27FC236}">
                  <a16:creationId xmlns:a16="http://schemas.microsoft.com/office/drawing/2014/main" id="{9B250984-64E1-0CD0-7E04-EE4DD555E714}"/>
                </a:ext>
              </a:extLst>
            </p:cNvPr>
            <p:cNvSpPr>
              <a:spLocks/>
            </p:cNvSpPr>
            <p:nvPr/>
          </p:nvSpPr>
          <p:spPr bwMode="auto">
            <a:xfrm>
              <a:off x="6096000" y="2624138"/>
              <a:ext cx="1281112" cy="1444625"/>
            </a:xfrm>
            <a:custGeom>
              <a:avLst/>
              <a:gdLst>
                <a:gd name="T0" fmla="*/ 415 w 442"/>
                <a:gd name="T1" fmla="*/ 391 h 498"/>
                <a:gd name="T2" fmla="*/ 247 w 442"/>
                <a:gd name="T3" fmla="*/ 489 h 498"/>
                <a:gd name="T4" fmla="*/ 195 w 442"/>
                <a:gd name="T5" fmla="*/ 489 h 498"/>
                <a:gd name="T6" fmla="*/ 26 w 442"/>
                <a:gd name="T7" fmla="*/ 391 h 498"/>
                <a:gd name="T8" fmla="*/ 0 w 442"/>
                <a:gd name="T9" fmla="*/ 346 h 498"/>
                <a:gd name="T10" fmla="*/ 0 w 442"/>
                <a:gd name="T11" fmla="*/ 152 h 498"/>
                <a:gd name="T12" fmla="*/ 26 w 442"/>
                <a:gd name="T13" fmla="*/ 106 h 498"/>
                <a:gd name="T14" fmla="*/ 195 w 442"/>
                <a:gd name="T15" fmla="*/ 9 h 498"/>
                <a:gd name="T16" fmla="*/ 247 w 442"/>
                <a:gd name="T17" fmla="*/ 9 h 498"/>
                <a:gd name="T18" fmla="*/ 415 w 442"/>
                <a:gd name="T19" fmla="*/ 106 h 498"/>
                <a:gd name="T20" fmla="*/ 442 w 442"/>
                <a:gd name="T21" fmla="*/ 152 h 498"/>
                <a:gd name="T22" fmla="*/ 442 w 442"/>
                <a:gd name="T23" fmla="*/ 346 h 498"/>
                <a:gd name="T24" fmla="*/ 415 w 442"/>
                <a:gd name="T25" fmla="*/ 39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2" h="498">
                  <a:moveTo>
                    <a:pt x="415" y="391"/>
                  </a:moveTo>
                  <a:cubicBezTo>
                    <a:pt x="247" y="489"/>
                    <a:pt x="247" y="489"/>
                    <a:pt x="247" y="489"/>
                  </a:cubicBezTo>
                  <a:cubicBezTo>
                    <a:pt x="231" y="498"/>
                    <a:pt x="211" y="498"/>
                    <a:pt x="195" y="489"/>
                  </a:cubicBezTo>
                  <a:cubicBezTo>
                    <a:pt x="26" y="391"/>
                    <a:pt x="26" y="391"/>
                    <a:pt x="26" y="391"/>
                  </a:cubicBezTo>
                  <a:cubicBezTo>
                    <a:pt x="10" y="382"/>
                    <a:pt x="0" y="365"/>
                    <a:pt x="0" y="346"/>
                  </a:cubicBezTo>
                  <a:cubicBezTo>
                    <a:pt x="0" y="152"/>
                    <a:pt x="0" y="152"/>
                    <a:pt x="0" y="152"/>
                  </a:cubicBezTo>
                  <a:cubicBezTo>
                    <a:pt x="0" y="133"/>
                    <a:pt x="10" y="116"/>
                    <a:pt x="26" y="106"/>
                  </a:cubicBezTo>
                  <a:cubicBezTo>
                    <a:pt x="195" y="9"/>
                    <a:pt x="195" y="9"/>
                    <a:pt x="195" y="9"/>
                  </a:cubicBezTo>
                  <a:cubicBezTo>
                    <a:pt x="211" y="0"/>
                    <a:pt x="231" y="0"/>
                    <a:pt x="247" y="9"/>
                  </a:cubicBezTo>
                  <a:cubicBezTo>
                    <a:pt x="415" y="106"/>
                    <a:pt x="415" y="106"/>
                    <a:pt x="415" y="106"/>
                  </a:cubicBezTo>
                  <a:cubicBezTo>
                    <a:pt x="432" y="116"/>
                    <a:pt x="442" y="133"/>
                    <a:pt x="442" y="152"/>
                  </a:cubicBezTo>
                  <a:cubicBezTo>
                    <a:pt x="442" y="346"/>
                    <a:pt x="442" y="346"/>
                    <a:pt x="442" y="346"/>
                  </a:cubicBezTo>
                  <a:cubicBezTo>
                    <a:pt x="442" y="365"/>
                    <a:pt x="432" y="382"/>
                    <a:pt x="415" y="391"/>
                  </a:cubicBezTo>
                  <a:close/>
                </a:path>
              </a:pathLst>
            </a:custGeom>
            <a:gradFill flip="none" rotWithShape="1">
              <a:gsLst>
                <a:gs pos="0">
                  <a:schemeClr val="bg1">
                    <a:alpha val="22000"/>
                  </a:schemeClr>
                </a:gs>
                <a:gs pos="100000">
                  <a:schemeClr val="bg1">
                    <a:alpha val="0"/>
                  </a:schemeClr>
                </a:gs>
              </a:gsLst>
              <a:lin ang="10200000" scaled="0"/>
              <a:tileRect/>
            </a:gradFill>
            <a:ln w="15875" cap="flat">
              <a:gradFill>
                <a:gsLst>
                  <a:gs pos="0">
                    <a:schemeClr val="accent3"/>
                  </a:gs>
                  <a:gs pos="50000">
                    <a:schemeClr val="accent2"/>
                  </a:gs>
                  <a:gs pos="100000">
                    <a:schemeClr val="accent1"/>
                  </a:gs>
                </a:gsLst>
                <a:lin ang="5400000" scaled="1"/>
              </a:gra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61" name="Freeform 85">
              <a:extLst>
                <a:ext uri="{FF2B5EF4-FFF2-40B4-BE49-F238E27FC236}">
                  <a16:creationId xmlns:a16="http://schemas.microsoft.com/office/drawing/2014/main" id="{88AC0272-5617-599F-2049-6E034CB6C4BC}"/>
                </a:ext>
              </a:extLst>
            </p:cNvPr>
            <p:cNvSpPr>
              <a:spLocks/>
            </p:cNvSpPr>
            <p:nvPr/>
          </p:nvSpPr>
          <p:spPr bwMode="auto">
            <a:xfrm>
              <a:off x="6243638" y="2790826"/>
              <a:ext cx="982662" cy="1109663"/>
            </a:xfrm>
            <a:custGeom>
              <a:avLst/>
              <a:gdLst>
                <a:gd name="T0" fmla="*/ 319 w 339"/>
                <a:gd name="T1" fmla="*/ 301 h 383"/>
                <a:gd name="T2" fmla="*/ 190 w 339"/>
                <a:gd name="T3" fmla="*/ 376 h 383"/>
                <a:gd name="T4" fmla="*/ 150 w 339"/>
                <a:gd name="T5" fmla="*/ 376 h 383"/>
                <a:gd name="T6" fmla="*/ 20 w 339"/>
                <a:gd name="T7" fmla="*/ 301 h 383"/>
                <a:gd name="T8" fmla="*/ 0 w 339"/>
                <a:gd name="T9" fmla="*/ 266 h 383"/>
                <a:gd name="T10" fmla="*/ 0 w 339"/>
                <a:gd name="T11" fmla="*/ 117 h 383"/>
                <a:gd name="T12" fmla="*/ 20 w 339"/>
                <a:gd name="T13" fmla="*/ 82 h 383"/>
                <a:gd name="T14" fmla="*/ 150 w 339"/>
                <a:gd name="T15" fmla="*/ 8 h 383"/>
                <a:gd name="T16" fmla="*/ 190 w 339"/>
                <a:gd name="T17" fmla="*/ 8 h 383"/>
                <a:gd name="T18" fmla="*/ 319 w 339"/>
                <a:gd name="T19" fmla="*/ 82 h 383"/>
                <a:gd name="T20" fmla="*/ 339 w 339"/>
                <a:gd name="T21" fmla="*/ 117 h 383"/>
                <a:gd name="T22" fmla="*/ 339 w 339"/>
                <a:gd name="T23" fmla="*/ 266 h 383"/>
                <a:gd name="T24" fmla="*/ 319 w 339"/>
                <a:gd name="T25" fmla="*/ 301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9" h="383">
                  <a:moveTo>
                    <a:pt x="319" y="301"/>
                  </a:moveTo>
                  <a:cubicBezTo>
                    <a:pt x="190" y="376"/>
                    <a:pt x="190" y="376"/>
                    <a:pt x="190" y="376"/>
                  </a:cubicBezTo>
                  <a:cubicBezTo>
                    <a:pt x="177" y="383"/>
                    <a:pt x="162" y="383"/>
                    <a:pt x="150" y="376"/>
                  </a:cubicBezTo>
                  <a:cubicBezTo>
                    <a:pt x="20" y="301"/>
                    <a:pt x="20" y="301"/>
                    <a:pt x="20" y="301"/>
                  </a:cubicBezTo>
                  <a:cubicBezTo>
                    <a:pt x="8" y="294"/>
                    <a:pt x="0" y="281"/>
                    <a:pt x="0" y="266"/>
                  </a:cubicBezTo>
                  <a:cubicBezTo>
                    <a:pt x="0" y="117"/>
                    <a:pt x="0" y="117"/>
                    <a:pt x="0" y="117"/>
                  </a:cubicBezTo>
                  <a:cubicBezTo>
                    <a:pt x="0" y="103"/>
                    <a:pt x="8" y="89"/>
                    <a:pt x="20" y="82"/>
                  </a:cubicBezTo>
                  <a:cubicBezTo>
                    <a:pt x="150" y="8"/>
                    <a:pt x="150" y="8"/>
                    <a:pt x="150" y="8"/>
                  </a:cubicBezTo>
                  <a:cubicBezTo>
                    <a:pt x="162" y="0"/>
                    <a:pt x="177" y="0"/>
                    <a:pt x="190" y="8"/>
                  </a:cubicBezTo>
                  <a:cubicBezTo>
                    <a:pt x="319" y="82"/>
                    <a:pt x="319" y="82"/>
                    <a:pt x="319" y="82"/>
                  </a:cubicBezTo>
                  <a:cubicBezTo>
                    <a:pt x="332" y="89"/>
                    <a:pt x="339" y="103"/>
                    <a:pt x="339" y="117"/>
                  </a:cubicBezTo>
                  <a:cubicBezTo>
                    <a:pt x="339" y="266"/>
                    <a:pt x="339" y="266"/>
                    <a:pt x="339" y="266"/>
                  </a:cubicBezTo>
                  <a:cubicBezTo>
                    <a:pt x="339" y="281"/>
                    <a:pt x="332" y="294"/>
                    <a:pt x="319" y="301"/>
                  </a:cubicBezTo>
                  <a:close/>
                </a:path>
              </a:pathLst>
            </a:custGeom>
            <a:blipFill>
              <a:blip r:embed="rId5">
                <a:extLst>
                  <a:ext uri="{28A0092B-C50C-407E-A947-70E740481C1C}">
                    <a14:useLocalDpi xmlns:a14="http://schemas.microsoft.com/office/drawing/2010/main" val="0"/>
                  </a:ext>
                </a:extLst>
              </a:blip>
              <a:stretch>
                <a:fillRect/>
              </a:stretch>
            </a:blipFill>
            <a:ln w="12700" cap="flat">
              <a:solidFill>
                <a:schemeClr val="bg1"/>
              </a:solidFill>
              <a:prstDash val="solid"/>
              <a:miter lim="800000"/>
              <a:headEnd/>
              <a:tailEnd/>
            </a:ln>
            <a:effectLst>
              <a:outerShdw blurRad="88900" dist="50800" dir="2700000" algn="tl" rotWithShape="0">
                <a:prstClr val="black">
                  <a:alpha val="12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62" name="Rectangle 61">
              <a:extLst>
                <a:ext uri="{FF2B5EF4-FFF2-40B4-BE49-F238E27FC236}">
                  <a16:creationId xmlns:a16="http://schemas.microsoft.com/office/drawing/2014/main" id="{20237070-673A-1D99-5DEC-A4281F27E04F}"/>
                </a:ext>
              </a:extLst>
            </p:cNvPr>
            <p:cNvSpPr>
              <a:spLocks noChangeArrowheads="1"/>
            </p:cNvSpPr>
            <p:nvPr/>
          </p:nvSpPr>
          <p:spPr bwMode="auto">
            <a:xfrm>
              <a:off x="6910388" y="4391026"/>
              <a:ext cx="45525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FFFFFF"/>
                  </a:solidFill>
                  <a:effectLst/>
                  <a:latin typeface="ITC Kabel Std Book" panose="020D0402020204020904" pitchFamily="34" charset="0"/>
                </a:rPr>
                <a:t>03</a:t>
              </a:r>
              <a:endParaRPr kumimoji="0" lang="en-US" sz="1800" b="0" i="0" u="none" strike="noStrike" cap="none" normalizeH="0" baseline="0" dirty="0">
                <a:ln>
                  <a:noFill/>
                </a:ln>
                <a:solidFill>
                  <a:schemeClr val="tx1"/>
                </a:solidFill>
                <a:effectLst/>
                <a:latin typeface="Arial" panose="020B0604020202020204" pitchFamily="34" charset="0"/>
              </a:endParaRPr>
            </a:p>
          </p:txBody>
        </p:sp>
        <p:sp>
          <p:nvSpPr>
            <p:cNvPr id="63" name="Freeform 89">
              <a:extLst>
                <a:ext uri="{FF2B5EF4-FFF2-40B4-BE49-F238E27FC236}">
                  <a16:creationId xmlns:a16="http://schemas.microsoft.com/office/drawing/2014/main" id="{139224D4-E8D1-C7BF-813F-40618687B43B}"/>
                </a:ext>
              </a:extLst>
            </p:cNvPr>
            <p:cNvSpPr>
              <a:spLocks/>
            </p:cNvSpPr>
            <p:nvPr/>
          </p:nvSpPr>
          <p:spPr bwMode="auto">
            <a:xfrm>
              <a:off x="8177213" y="2624138"/>
              <a:ext cx="1265237" cy="2662238"/>
            </a:xfrm>
            <a:custGeom>
              <a:avLst/>
              <a:gdLst>
                <a:gd name="T0" fmla="*/ 436 w 436"/>
                <a:gd name="T1" fmla="*/ 766 h 918"/>
                <a:gd name="T2" fmla="*/ 436 w 436"/>
                <a:gd name="T3" fmla="*/ 151 h 918"/>
                <a:gd name="T4" fmla="*/ 414 w 436"/>
                <a:gd name="T5" fmla="*/ 111 h 918"/>
                <a:gd name="T6" fmla="*/ 242 w 436"/>
                <a:gd name="T7" fmla="*/ 9 h 918"/>
                <a:gd name="T8" fmla="*/ 194 w 436"/>
                <a:gd name="T9" fmla="*/ 9 h 918"/>
                <a:gd name="T10" fmla="*/ 23 w 436"/>
                <a:gd name="T11" fmla="*/ 111 h 918"/>
                <a:gd name="T12" fmla="*/ 0 w 436"/>
                <a:gd name="T13" fmla="*/ 151 h 918"/>
                <a:gd name="T14" fmla="*/ 0 w 436"/>
                <a:gd name="T15" fmla="*/ 766 h 918"/>
                <a:gd name="T16" fmla="*/ 23 w 436"/>
                <a:gd name="T17" fmla="*/ 806 h 918"/>
                <a:gd name="T18" fmla="*/ 194 w 436"/>
                <a:gd name="T19" fmla="*/ 909 h 918"/>
                <a:gd name="T20" fmla="*/ 242 w 436"/>
                <a:gd name="T21" fmla="*/ 909 h 918"/>
                <a:gd name="T22" fmla="*/ 414 w 436"/>
                <a:gd name="T23" fmla="*/ 806 h 918"/>
                <a:gd name="T24" fmla="*/ 436 w 436"/>
                <a:gd name="T25" fmla="*/ 766 h 9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918">
                  <a:moveTo>
                    <a:pt x="436" y="766"/>
                  </a:moveTo>
                  <a:cubicBezTo>
                    <a:pt x="436" y="151"/>
                    <a:pt x="436" y="151"/>
                    <a:pt x="436" y="151"/>
                  </a:cubicBezTo>
                  <a:cubicBezTo>
                    <a:pt x="436" y="135"/>
                    <a:pt x="428" y="120"/>
                    <a:pt x="414" y="111"/>
                  </a:cubicBezTo>
                  <a:cubicBezTo>
                    <a:pt x="242" y="9"/>
                    <a:pt x="242" y="9"/>
                    <a:pt x="242" y="9"/>
                  </a:cubicBezTo>
                  <a:cubicBezTo>
                    <a:pt x="227" y="0"/>
                    <a:pt x="209" y="0"/>
                    <a:pt x="194" y="9"/>
                  </a:cubicBezTo>
                  <a:cubicBezTo>
                    <a:pt x="23" y="111"/>
                    <a:pt x="23" y="111"/>
                    <a:pt x="23" y="111"/>
                  </a:cubicBezTo>
                  <a:cubicBezTo>
                    <a:pt x="8" y="120"/>
                    <a:pt x="0" y="135"/>
                    <a:pt x="0" y="151"/>
                  </a:cubicBezTo>
                  <a:cubicBezTo>
                    <a:pt x="0" y="766"/>
                    <a:pt x="0" y="766"/>
                    <a:pt x="0" y="766"/>
                  </a:cubicBezTo>
                  <a:cubicBezTo>
                    <a:pt x="0" y="782"/>
                    <a:pt x="8" y="797"/>
                    <a:pt x="23" y="806"/>
                  </a:cubicBezTo>
                  <a:cubicBezTo>
                    <a:pt x="194" y="909"/>
                    <a:pt x="194" y="909"/>
                    <a:pt x="194" y="909"/>
                  </a:cubicBezTo>
                  <a:cubicBezTo>
                    <a:pt x="209" y="918"/>
                    <a:pt x="227" y="918"/>
                    <a:pt x="242" y="909"/>
                  </a:cubicBezTo>
                  <a:cubicBezTo>
                    <a:pt x="414" y="806"/>
                    <a:pt x="414" y="806"/>
                    <a:pt x="414" y="806"/>
                  </a:cubicBezTo>
                  <a:cubicBezTo>
                    <a:pt x="428" y="797"/>
                    <a:pt x="436" y="782"/>
                    <a:pt x="436" y="766"/>
                  </a:cubicBezTo>
                  <a:close/>
                </a:path>
              </a:pathLst>
            </a:custGeom>
            <a:gradFill flip="none" rotWithShape="1">
              <a:gsLst>
                <a:gs pos="50300">
                  <a:schemeClr val="accent2">
                    <a:lumMod val="99000"/>
                  </a:schemeClr>
                </a:gs>
                <a:gs pos="0">
                  <a:schemeClr val="accent1"/>
                </a:gs>
                <a:gs pos="100000">
                  <a:schemeClr val="accent3"/>
                </a:gs>
              </a:gsLst>
              <a:lin ang="16200000" scaled="1"/>
              <a:tileRect/>
            </a:gradFill>
            <a:ln w="15875" cap="flat">
              <a:gradFill>
                <a:gsLst>
                  <a:gs pos="0">
                    <a:schemeClr val="accent3"/>
                  </a:gs>
                  <a:gs pos="50000">
                    <a:schemeClr val="accent2"/>
                  </a:gs>
                  <a:gs pos="100000">
                    <a:schemeClr val="accent1"/>
                  </a:gs>
                </a:gsLst>
                <a:lin ang="5400000" scaled="1"/>
              </a:gra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64" name="Freeform 90">
              <a:extLst>
                <a:ext uri="{FF2B5EF4-FFF2-40B4-BE49-F238E27FC236}">
                  <a16:creationId xmlns:a16="http://schemas.microsoft.com/office/drawing/2014/main" id="{9F431135-BA92-E633-26DC-86446D705CF2}"/>
                </a:ext>
              </a:extLst>
            </p:cNvPr>
            <p:cNvSpPr>
              <a:spLocks/>
            </p:cNvSpPr>
            <p:nvPr/>
          </p:nvSpPr>
          <p:spPr bwMode="auto">
            <a:xfrm>
              <a:off x="8177213" y="3054351"/>
              <a:ext cx="1265237" cy="2232025"/>
            </a:xfrm>
            <a:custGeom>
              <a:avLst/>
              <a:gdLst>
                <a:gd name="T0" fmla="*/ 436 w 436"/>
                <a:gd name="T1" fmla="*/ 618 h 770"/>
                <a:gd name="T2" fmla="*/ 436 w 436"/>
                <a:gd name="T3" fmla="*/ 532 h 770"/>
                <a:gd name="T4" fmla="*/ 0 w 436"/>
                <a:gd name="T5" fmla="*/ 0 h 770"/>
                <a:gd name="T6" fmla="*/ 0 w 436"/>
                <a:gd name="T7" fmla="*/ 3 h 770"/>
                <a:gd name="T8" fmla="*/ 0 w 436"/>
                <a:gd name="T9" fmla="*/ 618 h 770"/>
                <a:gd name="T10" fmla="*/ 23 w 436"/>
                <a:gd name="T11" fmla="*/ 658 h 770"/>
                <a:gd name="T12" fmla="*/ 194 w 436"/>
                <a:gd name="T13" fmla="*/ 761 h 770"/>
                <a:gd name="T14" fmla="*/ 242 w 436"/>
                <a:gd name="T15" fmla="*/ 761 h 770"/>
                <a:gd name="T16" fmla="*/ 414 w 436"/>
                <a:gd name="T17" fmla="*/ 658 h 770"/>
                <a:gd name="T18" fmla="*/ 436 w 436"/>
                <a:gd name="T19" fmla="*/ 61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6" h="770">
                  <a:moveTo>
                    <a:pt x="436" y="618"/>
                  </a:moveTo>
                  <a:cubicBezTo>
                    <a:pt x="436" y="532"/>
                    <a:pt x="436" y="532"/>
                    <a:pt x="436" y="532"/>
                  </a:cubicBezTo>
                  <a:cubicBezTo>
                    <a:pt x="374" y="299"/>
                    <a:pt x="212" y="106"/>
                    <a:pt x="0" y="0"/>
                  </a:cubicBezTo>
                  <a:cubicBezTo>
                    <a:pt x="0" y="1"/>
                    <a:pt x="0" y="2"/>
                    <a:pt x="0" y="3"/>
                  </a:cubicBezTo>
                  <a:cubicBezTo>
                    <a:pt x="0" y="618"/>
                    <a:pt x="0" y="618"/>
                    <a:pt x="0" y="618"/>
                  </a:cubicBezTo>
                  <a:cubicBezTo>
                    <a:pt x="0" y="634"/>
                    <a:pt x="8" y="649"/>
                    <a:pt x="23" y="658"/>
                  </a:cubicBezTo>
                  <a:cubicBezTo>
                    <a:pt x="194" y="761"/>
                    <a:pt x="194" y="761"/>
                    <a:pt x="194" y="761"/>
                  </a:cubicBezTo>
                  <a:cubicBezTo>
                    <a:pt x="209" y="770"/>
                    <a:pt x="227" y="770"/>
                    <a:pt x="242" y="761"/>
                  </a:cubicBezTo>
                  <a:cubicBezTo>
                    <a:pt x="414" y="658"/>
                    <a:pt x="414" y="658"/>
                    <a:pt x="414" y="658"/>
                  </a:cubicBezTo>
                  <a:cubicBezTo>
                    <a:pt x="428" y="649"/>
                    <a:pt x="436" y="634"/>
                    <a:pt x="436" y="618"/>
                  </a:cubicBezTo>
                  <a:close/>
                </a:path>
              </a:pathLst>
            </a:custGeom>
            <a:gradFill flip="none" rotWithShape="1">
              <a:gsLst>
                <a:gs pos="100000">
                  <a:schemeClr val="bg1">
                    <a:alpha val="40000"/>
                  </a:schemeClr>
                </a:gs>
                <a:gs pos="17000">
                  <a:schemeClr val="bg1">
                    <a:alpha val="0"/>
                  </a:schemeClr>
                </a:gs>
              </a:gsLst>
              <a:lin ang="1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5" name="Freeform 91">
              <a:extLst>
                <a:ext uri="{FF2B5EF4-FFF2-40B4-BE49-F238E27FC236}">
                  <a16:creationId xmlns:a16="http://schemas.microsoft.com/office/drawing/2014/main" id="{03288B54-9AE7-E6CF-7633-EA3F6A2718FD}"/>
                </a:ext>
              </a:extLst>
            </p:cNvPr>
            <p:cNvSpPr>
              <a:spLocks/>
            </p:cNvSpPr>
            <p:nvPr/>
          </p:nvSpPr>
          <p:spPr bwMode="auto">
            <a:xfrm>
              <a:off x="8572500" y="3862388"/>
              <a:ext cx="1281112" cy="1443038"/>
            </a:xfrm>
            <a:custGeom>
              <a:avLst/>
              <a:gdLst>
                <a:gd name="T0" fmla="*/ 26 w 442"/>
                <a:gd name="T1" fmla="*/ 107 h 498"/>
                <a:gd name="T2" fmla="*/ 195 w 442"/>
                <a:gd name="T3" fmla="*/ 10 h 498"/>
                <a:gd name="T4" fmla="*/ 247 w 442"/>
                <a:gd name="T5" fmla="*/ 10 h 498"/>
                <a:gd name="T6" fmla="*/ 415 w 442"/>
                <a:gd name="T7" fmla="*/ 107 h 498"/>
                <a:gd name="T8" fmla="*/ 442 w 442"/>
                <a:gd name="T9" fmla="*/ 152 h 498"/>
                <a:gd name="T10" fmla="*/ 442 w 442"/>
                <a:gd name="T11" fmla="*/ 347 h 498"/>
                <a:gd name="T12" fmla="*/ 415 w 442"/>
                <a:gd name="T13" fmla="*/ 392 h 498"/>
                <a:gd name="T14" fmla="*/ 247 w 442"/>
                <a:gd name="T15" fmla="*/ 489 h 498"/>
                <a:gd name="T16" fmla="*/ 195 w 442"/>
                <a:gd name="T17" fmla="*/ 489 h 498"/>
                <a:gd name="T18" fmla="*/ 26 w 442"/>
                <a:gd name="T19" fmla="*/ 392 h 498"/>
                <a:gd name="T20" fmla="*/ 0 w 442"/>
                <a:gd name="T21" fmla="*/ 347 h 498"/>
                <a:gd name="T22" fmla="*/ 0 w 442"/>
                <a:gd name="T23" fmla="*/ 152 h 498"/>
                <a:gd name="T24" fmla="*/ 26 w 442"/>
                <a:gd name="T25" fmla="*/ 107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2" h="498">
                  <a:moveTo>
                    <a:pt x="26" y="107"/>
                  </a:moveTo>
                  <a:cubicBezTo>
                    <a:pt x="195" y="10"/>
                    <a:pt x="195" y="10"/>
                    <a:pt x="195" y="10"/>
                  </a:cubicBezTo>
                  <a:cubicBezTo>
                    <a:pt x="211" y="0"/>
                    <a:pt x="231" y="0"/>
                    <a:pt x="247" y="10"/>
                  </a:cubicBezTo>
                  <a:cubicBezTo>
                    <a:pt x="415" y="107"/>
                    <a:pt x="415" y="107"/>
                    <a:pt x="415" y="107"/>
                  </a:cubicBezTo>
                  <a:cubicBezTo>
                    <a:pt x="432" y="116"/>
                    <a:pt x="442" y="133"/>
                    <a:pt x="442" y="152"/>
                  </a:cubicBezTo>
                  <a:cubicBezTo>
                    <a:pt x="442" y="347"/>
                    <a:pt x="442" y="347"/>
                    <a:pt x="442" y="347"/>
                  </a:cubicBezTo>
                  <a:cubicBezTo>
                    <a:pt x="442" y="365"/>
                    <a:pt x="432" y="383"/>
                    <a:pt x="415" y="392"/>
                  </a:cubicBezTo>
                  <a:cubicBezTo>
                    <a:pt x="247" y="489"/>
                    <a:pt x="247" y="489"/>
                    <a:pt x="247" y="489"/>
                  </a:cubicBezTo>
                  <a:cubicBezTo>
                    <a:pt x="231" y="498"/>
                    <a:pt x="211" y="498"/>
                    <a:pt x="195" y="489"/>
                  </a:cubicBezTo>
                  <a:cubicBezTo>
                    <a:pt x="26" y="392"/>
                    <a:pt x="26" y="392"/>
                    <a:pt x="26" y="392"/>
                  </a:cubicBezTo>
                  <a:cubicBezTo>
                    <a:pt x="10" y="383"/>
                    <a:pt x="0" y="365"/>
                    <a:pt x="0" y="347"/>
                  </a:cubicBezTo>
                  <a:cubicBezTo>
                    <a:pt x="0" y="152"/>
                    <a:pt x="0" y="152"/>
                    <a:pt x="0" y="152"/>
                  </a:cubicBezTo>
                  <a:cubicBezTo>
                    <a:pt x="0" y="133"/>
                    <a:pt x="10" y="116"/>
                    <a:pt x="26" y="107"/>
                  </a:cubicBezTo>
                  <a:close/>
                </a:path>
              </a:pathLst>
            </a:custGeom>
            <a:gradFill flip="none" rotWithShape="1">
              <a:gsLst>
                <a:gs pos="0">
                  <a:schemeClr val="bg1">
                    <a:alpha val="22000"/>
                  </a:schemeClr>
                </a:gs>
                <a:gs pos="100000">
                  <a:schemeClr val="bg1">
                    <a:alpha val="0"/>
                  </a:schemeClr>
                </a:gs>
              </a:gsLst>
              <a:lin ang="4800000" scaled="0"/>
              <a:tileRect/>
            </a:gradFill>
            <a:ln w="15875" cap="flat">
              <a:gradFill>
                <a:gsLst>
                  <a:gs pos="0">
                    <a:schemeClr val="accent3"/>
                  </a:gs>
                  <a:gs pos="50000">
                    <a:schemeClr val="accent2"/>
                  </a:gs>
                  <a:gs pos="100000">
                    <a:schemeClr val="accent1"/>
                  </a:gs>
                </a:gsLst>
                <a:lin ang="5400000" scaled="1"/>
              </a:gra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66" name="Freeform 92">
              <a:extLst>
                <a:ext uri="{FF2B5EF4-FFF2-40B4-BE49-F238E27FC236}">
                  <a16:creationId xmlns:a16="http://schemas.microsoft.com/office/drawing/2014/main" id="{947C7520-35A7-1656-14F0-E9CAD5DF87E6}"/>
                </a:ext>
              </a:extLst>
            </p:cNvPr>
            <p:cNvSpPr>
              <a:spLocks/>
            </p:cNvSpPr>
            <p:nvPr/>
          </p:nvSpPr>
          <p:spPr bwMode="auto">
            <a:xfrm>
              <a:off x="8720138" y="4030663"/>
              <a:ext cx="982662" cy="1109663"/>
            </a:xfrm>
            <a:custGeom>
              <a:avLst/>
              <a:gdLst>
                <a:gd name="T0" fmla="*/ 20 w 339"/>
                <a:gd name="T1" fmla="*/ 82 h 383"/>
                <a:gd name="T2" fmla="*/ 150 w 339"/>
                <a:gd name="T3" fmla="*/ 7 h 383"/>
                <a:gd name="T4" fmla="*/ 190 w 339"/>
                <a:gd name="T5" fmla="*/ 7 h 383"/>
                <a:gd name="T6" fmla="*/ 319 w 339"/>
                <a:gd name="T7" fmla="*/ 82 h 383"/>
                <a:gd name="T8" fmla="*/ 339 w 339"/>
                <a:gd name="T9" fmla="*/ 117 h 383"/>
                <a:gd name="T10" fmla="*/ 339 w 339"/>
                <a:gd name="T11" fmla="*/ 266 h 383"/>
                <a:gd name="T12" fmla="*/ 319 w 339"/>
                <a:gd name="T13" fmla="*/ 301 h 383"/>
                <a:gd name="T14" fmla="*/ 190 w 339"/>
                <a:gd name="T15" fmla="*/ 376 h 383"/>
                <a:gd name="T16" fmla="*/ 150 w 339"/>
                <a:gd name="T17" fmla="*/ 376 h 383"/>
                <a:gd name="T18" fmla="*/ 20 w 339"/>
                <a:gd name="T19" fmla="*/ 301 h 383"/>
                <a:gd name="T20" fmla="*/ 0 w 339"/>
                <a:gd name="T21" fmla="*/ 266 h 383"/>
                <a:gd name="T22" fmla="*/ 0 w 339"/>
                <a:gd name="T23" fmla="*/ 117 h 383"/>
                <a:gd name="T24" fmla="*/ 20 w 339"/>
                <a:gd name="T25" fmla="*/ 82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9" h="383">
                  <a:moveTo>
                    <a:pt x="20" y="82"/>
                  </a:moveTo>
                  <a:cubicBezTo>
                    <a:pt x="150" y="7"/>
                    <a:pt x="150" y="7"/>
                    <a:pt x="150" y="7"/>
                  </a:cubicBezTo>
                  <a:cubicBezTo>
                    <a:pt x="162" y="0"/>
                    <a:pt x="177" y="0"/>
                    <a:pt x="190" y="7"/>
                  </a:cubicBezTo>
                  <a:cubicBezTo>
                    <a:pt x="319" y="82"/>
                    <a:pt x="319" y="82"/>
                    <a:pt x="319" y="82"/>
                  </a:cubicBezTo>
                  <a:cubicBezTo>
                    <a:pt x="332" y="89"/>
                    <a:pt x="339" y="102"/>
                    <a:pt x="339" y="117"/>
                  </a:cubicBezTo>
                  <a:cubicBezTo>
                    <a:pt x="339" y="266"/>
                    <a:pt x="339" y="266"/>
                    <a:pt x="339" y="266"/>
                  </a:cubicBezTo>
                  <a:cubicBezTo>
                    <a:pt x="339" y="280"/>
                    <a:pt x="332" y="294"/>
                    <a:pt x="319" y="301"/>
                  </a:cubicBezTo>
                  <a:cubicBezTo>
                    <a:pt x="190" y="376"/>
                    <a:pt x="190" y="376"/>
                    <a:pt x="190" y="376"/>
                  </a:cubicBezTo>
                  <a:cubicBezTo>
                    <a:pt x="177" y="383"/>
                    <a:pt x="162" y="383"/>
                    <a:pt x="150" y="376"/>
                  </a:cubicBezTo>
                  <a:cubicBezTo>
                    <a:pt x="20" y="301"/>
                    <a:pt x="20" y="301"/>
                    <a:pt x="20" y="301"/>
                  </a:cubicBezTo>
                  <a:cubicBezTo>
                    <a:pt x="8" y="294"/>
                    <a:pt x="0" y="280"/>
                    <a:pt x="0" y="266"/>
                  </a:cubicBezTo>
                  <a:cubicBezTo>
                    <a:pt x="0" y="117"/>
                    <a:pt x="0" y="117"/>
                    <a:pt x="0" y="117"/>
                  </a:cubicBezTo>
                  <a:cubicBezTo>
                    <a:pt x="0" y="102"/>
                    <a:pt x="8" y="89"/>
                    <a:pt x="20" y="82"/>
                  </a:cubicBezTo>
                  <a:close/>
                </a:path>
              </a:pathLst>
            </a:custGeom>
            <a:blipFill>
              <a:blip r:embed="rId6">
                <a:extLst>
                  <a:ext uri="{28A0092B-C50C-407E-A947-70E740481C1C}">
                    <a14:useLocalDpi xmlns:a14="http://schemas.microsoft.com/office/drawing/2010/main" val="0"/>
                  </a:ext>
                </a:extLst>
              </a:blip>
              <a:stretch>
                <a:fillRect/>
              </a:stretch>
            </a:blipFill>
            <a:ln w="12700" cap="flat">
              <a:solidFill>
                <a:schemeClr val="bg1"/>
              </a:solidFill>
              <a:prstDash val="solid"/>
              <a:miter lim="800000"/>
              <a:headEnd/>
              <a:tailEnd/>
            </a:ln>
            <a:effectLst>
              <a:outerShdw blurRad="88900" dist="50800" dir="2700000" algn="tl" rotWithShape="0">
                <a:prstClr val="black">
                  <a:alpha val="12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67" name="Rectangle 66">
              <a:extLst>
                <a:ext uri="{FF2B5EF4-FFF2-40B4-BE49-F238E27FC236}">
                  <a16:creationId xmlns:a16="http://schemas.microsoft.com/office/drawing/2014/main" id="{3C706EF5-D484-DA55-0B1F-97B233F45E62}"/>
                </a:ext>
              </a:extLst>
            </p:cNvPr>
            <p:cNvSpPr>
              <a:spLocks noChangeArrowheads="1"/>
            </p:cNvSpPr>
            <p:nvPr/>
          </p:nvSpPr>
          <p:spPr bwMode="auto">
            <a:xfrm>
              <a:off x="8583613" y="3109913"/>
              <a:ext cx="45525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FFFFFF"/>
                  </a:solidFill>
                  <a:effectLst/>
                  <a:latin typeface="ITC Kabel Std Book" panose="020D0402020204020904" pitchFamily="34" charset="0"/>
                </a:rPr>
                <a:t>04</a:t>
              </a:r>
              <a:endParaRPr kumimoji="0" lang="en-US" sz="1800" b="0" i="0" u="none" strike="noStrike" cap="none" normalizeH="0" baseline="0" dirty="0">
                <a:ln>
                  <a:noFill/>
                </a:ln>
                <a:solidFill>
                  <a:schemeClr val="tx1"/>
                </a:solidFill>
                <a:effectLst/>
                <a:latin typeface="Arial" panose="020B0604020202020204" pitchFamily="34" charset="0"/>
              </a:endParaRPr>
            </a:p>
          </p:txBody>
        </p:sp>
        <p:sp>
          <p:nvSpPr>
            <p:cNvPr id="68" name="Rectangle 67">
              <a:extLst>
                <a:ext uri="{FF2B5EF4-FFF2-40B4-BE49-F238E27FC236}">
                  <a16:creationId xmlns:a16="http://schemas.microsoft.com/office/drawing/2014/main" id="{B0E7292A-2F17-B61A-8DFD-D17529729AF1}"/>
                </a:ext>
              </a:extLst>
            </p:cNvPr>
            <p:cNvSpPr>
              <a:spLocks noChangeArrowheads="1"/>
            </p:cNvSpPr>
            <p:nvPr/>
          </p:nvSpPr>
          <p:spPr bwMode="auto">
            <a:xfrm>
              <a:off x="8421423" y="5571163"/>
              <a:ext cx="392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500" b="1" i="0" u="none" strike="noStrike" cap="none" normalizeH="0" baseline="0" dirty="0">
                  <a:ln>
                    <a:noFill/>
                  </a:ln>
                  <a:solidFill>
                    <a:srgbClr val="3E3E3D"/>
                  </a:solidFill>
                  <a:effectLst/>
                  <a:latin typeface="ITC Kabel Std Book" panose="020D0402020204020904" pitchFamily="34" charset="0"/>
                  <a:cs typeface="B Yekan" panose="00000400000000000000" pitchFamily="2" charset="-78"/>
                </a:rPr>
                <a:t>منابع </a:t>
              </a:r>
              <a:endParaRPr kumimoji="0" lang="en-US" sz="1800" b="0" i="0" u="none" strike="noStrike" cap="none" normalizeH="0" baseline="0" dirty="0">
                <a:ln>
                  <a:noFill/>
                </a:ln>
                <a:solidFill>
                  <a:schemeClr val="tx1"/>
                </a:solidFill>
                <a:effectLst/>
                <a:cs typeface="B Yekan" panose="00000400000000000000" pitchFamily="2" charset="-78"/>
              </a:endParaRPr>
            </a:p>
          </p:txBody>
        </p:sp>
        <p:sp>
          <p:nvSpPr>
            <p:cNvPr id="72" name="Rectangle 29">
              <a:extLst>
                <a:ext uri="{FF2B5EF4-FFF2-40B4-BE49-F238E27FC236}">
                  <a16:creationId xmlns:a16="http://schemas.microsoft.com/office/drawing/2014/main" id="{88599ABA-E6C1-BBB9-D18C-1282553B31AE}"/>
                </a:ext>
              </a:extLst>
            </p:cNvPr>
            <p:cNvSpPr>
              <a:spLocks noChangeArrowheads="1"/>
            </p:cNvSpPr>
            <p:nvPr/>
          </p:nvSpPr>
          <p:spPr bwMode="auto">
            <a:xfrm>
              <a:off x="6738241" y="1690319"/>
              <a:ext cx="83195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fa-IR" sz="1500" b="1" dirty="0">
                  <a:solidFill>
                    <a:srgbClr val="3E3E3D"/>
                  </a:solidFill>
                  <a:latin typeface="ITC Kabel Std Book" panose="020D0402020204020904" pitchFamily="34" charset="0"/>
                  <a:cs typeface="B Yekan" panose="00000400000000000000" pitchFamily="2" charset="-78"/>
                </a:rPr>
                <a:t>نتیجه گیری </a:t>
              </a:r>
              <a:endParaRPr kumimoji="0" lang="en-US" sz="1500" b="0" i="0" u="none" strike="noStrike" cap="none" normalizeH="0" baseline="0" dirty="0">
                <a:ln>
                  <a:noFill/>
                </a:ln>
                <a:solidFill>
                  <a:schemeClr val="tx1"/>
                </a:solidFill>
                <a:effectLst/>
                <a:cs typeface="B Yekan" panose="00000400000000000000" pitchFamily="2" charset="-78"/>
              </a:endParaRPr>
            </a:p>
          </p:txBody>
        </p:sp>
        <p:sp>
          <p:nvSpPr>
            <p:cNvPr id="71" name="Freeform 110">
              <a:extLst>
                <a:ext uri="{FF2B5EF4-FFF2-40B4-BE49-F238E27FC236}">
                  <a16:creationId xmlns:a16="http://schemas.microsoft.com/office/drawing/2014/main" id="{1B7A6E08-521B-664B-FE25-612EF744D47C}"/>
                </a:ext>
              </a:extLst>
            </p:cNvPr>
            <p:cNvSpPr>
              <a:spLocks/>
            </p:cNvSpPr>
            <p:nvPr/>
          </p:nvSpPr>
          <p:spPr bwMode="auto">
            <a:xfrm>
              <a:off x="8572500" y="4271963"/>
              <a:ext cx="965200" cy="1036638"/>
            </a:xfrm>
            <a:custGeom>
              <a:avLst/>
              <a:gdLst>
                <a:gd name="T0" fmla="*/ 0 w 333"/>
                <a:gd name="T1" fmla="*/ 206 h 358"/>
                <a:gd name="T2" fmla="*/ 0 w 333"/>
                <a:gd name="T3" fmla="*/ 11 h 358"/>
                <a:gd name="T4" fmla="*/ 1 w 333"/>
                <a:gd name="T5" fmla="*/ 1 h 358"/>
                <a:gd name="T6" fmla="*/ 16 w 333"/>
                <a:gd name="T7" fmla="*/ 0 h 358"/>
                <a:gd name="T8" fmla="*/ 333 w 333"/>
                <a:gd name="T9" fmla="*/ 298 h 358"/>
                <a:gd name="T10" fmla="*/ 247 w 333"/>
                <a:gd name="T11" fmla="*/ 348 h 358"/>
                <a:gd name="T12" fmla="*/ 195 w 333"/>
                <a:gd name="T13" fmla="*/ 348 h 358"/>
                <a:gd name="T14" fmla="*/ 26 w 333"/>
                <a:gd name="T15" fmla="*/ 251 h 358"/>
                <a:gd name="T16" fmla="*/ 0 w 333"/>
                <a:gd name="T17" fmla="*/ 206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358">
                  <a:moveTo>
                    <a:pt x="0" y="206"/>
                  </a:moveTo>
                  <a:cubicBezTo>
                    <a:pt x="0" y="11"/>
                    <a:pt x="0" y="11"/>
                    <a:pt x="0" y="11"/>
                  </a:cubicBezTo>
                  <a:cubicBezTo>
                    <a:pt x="0" y="8"/>
                    <a:pt x="0" y="4"/>
                    <a:pt x="1" y="1"/>
                  </a:cubicBezTo>
                  <a:cubicBezTo>
                    <a:pt x="6" y="0"/>
                    <a:pt x="11" y="0"/>
                    <a:pt x="16" y="0"/>
                  </a:cubicBezTo>
                  <a:cubicBezTo>
                    <a:pt x="182" y="0"/>
                    <a:pt x="319" y="131"/>
                    <a:pt x="333" y="298"/>
                  </a:cubicBezTo>
                  <a:cubicBezTo>
                    <a:pt x="247" y="348"/>
                    <a:pt x="247" y="348"/>
                    <a:pt x="247" y="348"/>
                  </a:cubicBezTo>
                  <a:cubicBezTo>
                    <a:pt x="231" y="358"/>
                    <a:pt x="211" y="358"/>
                    <a:pt x="195" y="348"/>
                  </a:cubicBezTo>
                  <a:cubicBezTo>
                    <a:pt x="26" y="251"/>
                    <a:pt x="26" y="251"/>
                    <a:pt x="26" y="251"/>
                  </a:cubicBezTo>
                  <a:cubicBezTo>
                    <a:pt x="10" y="242"/>
                    <a:pt x="0" y="224"/>
                    <a:pt x="0" y="206"/>
                  </a:cubicBezTo>
                  <a:close/>
                </a:path>
              </a:pathLst>
            </a:custGeom>
            <a:gradFill>
              <a:gsLst>
                <a:gs pos="100000">
                  <a:schemeClr val="bg1">
                    <a:alpha val="40000"/>
                  </a:schemeClr>
                </a:gs>
                <a:gs pos="38000">
                  <a:schemeClr val="bg1">
                    <a:alpha val="0"/>
                  </a:schemeClr>
                </a:gs>
              </a:gsLst>
              <a:lin ang="9600000" scaled="0"/>
            </a:gra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90" name="Group 89">
            <a:extLst>
              <a:ext uri="{FF2B5EF4-FFF2-40B4-BE49-F238E27FC236}">
                <a16:creationId xmlns:a16="http://schemas.microsoft.com/office/drawing/2014/main" id="{97C40EC2-2021-0EAC-7D66-923A3015A926}"/>
              </a:ext>
            </a:extLst>
          </p:cNvPr>
          <p:cNvGrpSpPr/>
          <p:nvPr/>
        </p:nvGrpSpPr>
        <p:grpSpPr>
          <a:xfrm>
            <a:off x="4342981" y="417413"/>
            <a:ext cx="3337535" cy="681037"/>
            <a:chOff x="4751387" y="298132"/>
            <a:chExt cx="3337535" cy="681037"/>
          </a:xfrm>
        </p:grpSpPr>
        <p:sp>
          <p:nvSpPr>
            <p:cNvPr id="91" name="Rectangle 90">
              <a:extLst>
                <a:ext uri="{FF2B5EF4-FFF2-40B4-BE49-F238E27FC236}">
                  <a16:creationId xmlns:a16="http://schemas.microsoft.com/office/drawing/2014/main" id="{CD44AB1A-2EE2-FD04-0495-692F45D983EF}"/>
                </a:ext>
              </a:extLst>
            </p:cNvPr>
            <p:cNvSpPr/>
            <p:nvPr/>
          </p:nvSpPr>
          <p:spPr>
            <a:xfrm flipH="1">
              <a:off x="4868055" y="392429"/>
              <a:ext cx="3104198" cy="492443"/>
            </a:xfrm>
            <a:prstGeom prst="rect">
              <a:avLst/>
            </a:prstGeom>
          </p:spPr>
          <p:txBody>
            <a:bodyPr wrap="square">
              <a:spAutoFit/>
            </a:bodyPr>
            <a:lstStyle/>
            <a:p>
              <a:pPr algn="ctr"/>
              <a:r>
                <a:rPr lang="fa-IR" sz="2600" b="1" dirty="0">
                  <a:gradFill>
                    <a:gsLst>
                      <a:gs pos="50300">
                        <a:schemeClr val="accent2"/>
                      </a:gs>
                      <a:gs pos="0">
                        <a:schemeClr val="accent1"/>
                      </a:gs>
                      <a:gs pos="100000">
                        <a:schemeClr val="accent3"/>
                      </a:gs>
                    </a:gsLst>
                    <a:lin ang="18600000" scaled="0"/>
                  </a:gradFill>
                  <a:latin typeface="ITC Kabel Std Book" panose="020D0402020204020904" pitchFamily="34" charset="0"/>
                </a:rPr>
                <a:t>فهرست مطالب</a:t>
              </a:r>
              <a:endParaRPr lang="en-US" sz="2600" b="1" dirty="0">
                <a:gradFill>
                  <a:gsLst>
                    <a:gs pos="50300">
                      <a:schemeClr val="accent2"/>
                    </a:gs>
                    <a:gs pos="0">
                      <a:schemeClr val="accent1"/>
                    </a:gs>
                    <a:gs pos="100000">
                      <a:schemeClr val="accent3"/>
                    </a:gs>
                  </a:gsLst>
                  <a:lin ang="18600000" scaled="0"/>
                </a:gradFill>
                <a:latin typeface="ITC Kabel Std Book" panose="020D0402020204020904" pitchFamily="34" charset="0"/>
              </a:endParaRPr>
            </a:p>
          </p:txBody>
        </p:sp>
        <p:sp>
          <p:nvSpPr>
            <p:cNvPr id="92" name="Rectangle 6">
              <a:extLst>
                <a:ext uri="{FF2B5EF4-FFF2-40B4-BE49-F238E27FC236}">
                  <a16:creationId xmlns:a16="http://schemas.microsoft.com/office/drawing/2014/main" id="{776310FD-4FCF-52E0-393C-6999C1014621}"/>
                </a:ext>
              </a:extLst>
            </p:cNvPr>
            <p:cNvSpPr>
              <a:spLocks noChangeArrowheads="1"/>
            </p:cNvSpPr>
            <p:nvPr/>
          </p:nvSpPr>
          <p:spPr bwMode="auto">
            <a:xfrm>
              <a:off x="4751387" y="298132"/>
              <a:ext cx="3337535" cy="681037"/>
            </a:xfrm>
            <a:prstGeom prst="rect">
              <a:avLst/>
            </a:prstGeom>
            <a:noFill/>
            <a:ln w="39688" cap="flat">
              <a:gradFill>
                <a:gsLst>
                  <a:gs pos="0">
                    <a:schemeClr val="accent1"/>
                  </a:gs>
                  <a:gs pos="46000">
                    <a:schemeClr val="accent2"/>
                  </a:gs>
                  <a:gs pos="100000">
                    <a:schemeClr val="accent3"/>
                  </a:gs>
                </a:gsLst>
                <a:lin ang="0" scaled="0"/>
              </a:gra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2547910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02EF5C-DE49-D972-0576-AE80A35EB9EF}"/>
            </a:ext>
          </a:extLst>
        </p:cNvPr>
        <p:cNvGrpSpPr/>
        <p:nvPr/>
      </p:nvGrpSpPr>
      <p:grpSpPr>
        <a:xfrm>
          <a:off x="0" y="0"/>
          <a:ext cx="0" cy="0"/>
          <a:chOff x="0" y="0"/>
          <a:chExt cx="0" cy="0"/>
        </a:xfrm>
      </p:grpSpPr>
      <p:sp>
        <p:nvSpPr>
          <p:cNvPr id="2" name="Freeform 8">
            <a:extLst>
              <a:ext uri="{FF2B5EF4-FFF2-40B4-BE49-F238E27FC236}">
                <a16:creationId xmlns:a16="http://schemas.microsoft.com/office/drawing/2014/main" id="{D06DE1CA-2557-C55C-A226-937E2ECFFBE5}"/>
              </a:ext>
            </a:extLst>
          </p:cNvPr>
          <p:cNvSpPr/>
          <p:nvPr/>
        </p:nvSpPr>
        <p:spPr>
          <a:xfrm>
            <a:off x="1978336" y="5007"/>
            <a:ext cx="1766515" cy="6856504"/>
          </a:xfrm>
          <a:custGeom>
            <a:avLst/>
            <a:gdLst>
              <a:gd name="connsiteX0" fmla="*/ 4977284 w 5158977"/>
              <a:gd name="connsiteY0" fmla="*/ 3841859 h 9906583"/>
              <a:gd name="connsiteX1" fmla="*/ 3546234 w 5158977"/>
              <a:gd name="connsiteY1" fmla="*/ 0 h 9906583"/>
              <a:gd name="connsiteX2" fmla="*/ 1697343 w 5158977"/>
              <a:gd name="connsiteY2" fmla="*/ 0 h 9906583"/>
              <a:gd name="connsiteX3" fmla="*/ 3353550 w 5158977"/>
              <a:gd name="connsiteY3" fmla="*/ 4447898 h 9906583"/>
              <a:gd name="connsiteX4" fmla="*/ 3206332 w 5158977"/>
              <a:gd name="connsiteY4" fmla="*/ 5517125 h 9906583"/>
              <a:gd name="connsiteX5" fmla="*/ 0 w 5158977"/>
              <a:gd name="connsiteY5" fmla="*/ 9906584 h 9906583"/>
              <a:gd name="connsiteX6" fmla="*/ 2145493 w 5158977"/>
              <a:gd name="connsiteY6" fmla="*/ 9906584 h 9906583"/>
              <a:gd name="connsiteX7" fmla="*/ 4607073 w 5158977"/>
              <a:gd name="connsiteY7" fmla="*/ 6538735 h 9906583"/>
              <a:gd name="connsiteX8" fmla="*/ 4977284 w 5158977"/>
              <a:gd name="connsiteY8" fmla="*/ 3841859 h 9906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58977" h="9906583">
                <a:moveTo>
                  <a:pt x="4977284" y="3841859"/>
                </a:moveTo>
                <a:lnTo>
                  <a:pt x="3546234" y="0"/>
                </a:lnTo>
                <a:lnTo>
                  <a:pt x="1697343" y="0"/>
                </a:lnTo>
                <a:lnTo>
                  <a:pt x="3353550" y="4447898"/>
                </a:lnTo>
                <a:cubicBezTo>
                  <a:pt x="3487779" y="4807193"/>
                  <a:pt x="3431490" y="5207612"/>
                  <a:pt x="3206332" y="5517125"/>
                </a:cubicBezTo>
                <a:lnTo>
                  <a:pt x="0" y="9906584"/>
                </a:lnTo>
                <a:lnTo>
                  <a:pt x="2145493" y="9906584"/>
                </a:lnTo>
                <a:lnTo>
                  <a:pt x="4607073" y="6538735"/>
                </a:lnTo>
                <a:cubicBezTo>
                  <a:pt x="5176462" y="5757377"/>
                  <a:pt x="5315021" y="4748754"/>
                  <a:pt x="4977284" y="3841859"/>
                </a:cubicBezTo>
                <a:close/>
              </a:path>
            </a:pathLst>
          </a:custGeom>
          <a:solidFill>
            <a:schemeClr val="accent6">
              <a:lumMod val="20000"/>
              <a:lumOff val="80000"/>
            </a:schemeClr>
          </a:solidFill>
          <a:ln w="21638" cap="flat">
            <a:noFill/>
            <a:prstDash val="solid"/>
            <a:miter/>
          </a:ln>
        </p:spPr>
        <p:txBody>
          <a:bodyPr rtlCol="0" anchor="ctr"/>
          <a:lstStyle/>
          <a:p>
            <a:endParaRPr lang="en-US" sz="1800">
              <a:latin typeface="Segoe UI" panose="020B0502040204020203" pitchFamily="34" charset="0"/>
            </a:endParaRPr>
          </a:p>
        </p:txBody>
      </p:sp>
      <p:sp>
        <p:nvSpPr>
          <p:cNvPr id="17" name="Freeform 16">
            <a:extLst>
              <a:ext uri="{FF2B5EF4-FFF2-40B4-BE49-F238E27FC236}">
                <a16:creationId xmlns:a16="http://schemas.microsoft.com/office/drawing/2014/main" id="{4374F8BC-8490-447A-5F43-8E845FDE345A}"/>
              </a:ext>
            </a:extLst>
          </p:cNvPr>
          <p:cNvSpPr/>
          <p:nvPr/>
        </p:nvSpPr>
        <p:spPr>
          <a:xfrm>
            <a:off x="-484871" y="39806"/>
            <a:ext cx="4185700" cy="6849386"/>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gradFill flip="none" rotWithShape="1">
            <a:gsLst>
              <a:gs pos="0">
                <a:schemeClr val="tx1">
                  <a:alpha val="50000"/>
                </a:schemeClr>
              </a:gs>
              <a:gs pos="50000">
                <a:schemeClr val="tx1">
                  <a:tint val="44500"/>
                  <a:satMod val="160000"/>
                  <a:alpha val="20000"/>
                </a:schemeClr>
              </a:gs>
              <a:gs pos="100000">
                <a:schemeClr val="tx1">
                  <a:tint val="23500"/>
                  <a:satMod val="160000"/>
                  <a:alpha val="0"/>
                </a:schemeClr>
              </a:gs>
            </a:gsLst>
            <a:lin ang="13500000" scaled="1"/>
            <a:tileRect/>
          </a:gradFill>
          <a:ln w="21638" cap="flat">
            <a:noFill/>
            <a:prstDash val="solid"/>
            <a:miter/>
          </a:ln>
        </p:spPr>
        <p:txBody>
          <a:bodyPr rtlCol="0" anchor="ctr"/>
          <a:lstStyle/>
          <a:p>
            <a:r>
              <a:rPr lang="en-US" dirty="0">
                <a:latin typeface="Segoe UI" panose="020B0502040204020203" pitchFamily="34" charset="0"/>
              </a:rPr>
              <a:t>`</a:t>
            </a:r>
          </a:p>
        </p:txBody>
      </p:sp>
      <p:sp>
        <p:nvSpPr>
          <p:cNvPr id="10" name="Freeform 9">
            <a:extLst>
              <a:ext uri="{FF2B5EF4-FFF2-40B4-BE49-F238E27FC236}">
                <a16:creationId xmlns:a16="http://schemas.microsoft.com/office/drawing/2014/main" id="{DFB925F6-AC3E-1998-3AC8-316EA63E85BA}"/>
              </a:ext>
            </a:extLst>
          </p:cNvPr>
          <p:cNvSpPr/>
          <p:nvPr/>
        </p:nvSpPr>
        <p:spPr>
          <a:xfrm>
            <a:off x="1" y="1492"/>
            <a:ext cx="3470738" cy="6856508"/>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blipFill>
            <a:blip r:embed="rId3">
              <a:extLst>
                <a:ext uri="{28A0092B-C50C-407E-A947-70E740481C1C}">
                  <a14:useLocalDpi xmlns:a14="http://schemas.microsoft.com/office/drawing/2010/main" val="0"/>
                </a:ext>
              </a:extLst>
            </a:blip>
            <a:stretch>
              <a:fillRect/>
            </a:stretch>
          </a:blipFill>
          <a:ln w="21638" cap="flat">
            <a:noFill/>
            <a:prstDash val="solid"/>
            <a:miter/>
          </a:ln>
        </p:spPr>
        <p:txBody>
          <a:bodyPr rtlCol="0" anchor="ctr"/>
          <a:lstStyle/>
          <a:p>
            <a:endParaRPr lang="en-US">
              <a:latin typeface="Segoe UI" panose="020B0502040204020203" pitchFamily="34" charset="0"/>
            </a:endParaRPr>
          </a:p>
        </p:txBody>
      </p:sp>
      <p:grpSp>
        <p:nvGrpSpPr>
          <p:cNvPr id="36" name="Group 35">
            <a:extLst>
              <a:ext uri="{FF2B5EF4-FFF2-40B4-BE49-F238E27FC236}">
                <a16:creationId xmlns:a16="http://schemas.microsoft.com/office/drawing/2014/main" id="{37A52DA2-A9F0-7BC8-73B9-757A0DDC4C97}"/>
              </a:ext>
            </a:extLst>
          </p:cNvPr>
          <p:cNvGrpSpPr/>
          <p:nvPr/>
        </p:nvGrpSpPr>
        <p:grpSpPr>
          <a:xfrm>
            <a:off x="271957" y="4339686"/>
            <a:ext cx="2089404" cy="469189"/>
            <a:chOff x="3893497" y="799348"/>
            <a:chExt cx="4614250" cy="1174504"/>
          </a:xfrm>
        </p:grpSpPr>
        <p:sp>
          <p:nvSpPr>
            <p:cNvPr id="37" name="Freeform 37">
              <a:extLst>
                <a:ext uri="{FF2B5EF4-FFF2-40B4-BE49-F238E27FC236}">
                  <a16:creationId xmlns:a16="http://schemas.microsoft.com/office/drawing/2014/main" id="{A89E0DBE-CC16-C88C-C190-2CBAB52835C9}"/>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38" name="Picture 37">
              <a:extLst>
                <a:ext uri="{FF2B5EF4-FFF2-40B4-BE49-F238E27FC236}">
                  <a16:creationId xmlns:a16="http://schemas.microsoft.com/office/drawing/2014/main" id="{153C51FE-0ECC-17D3-F633-12A05C2D34D7}"/>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39" name="Picture 38">
              <a:extLst>
                <a:ext uri="{FF2B5EF4-FFF2-40B4-BE49-F238E27FC236}">
                  <a16:creationId xmlns:a16="http://schemas.microsoft.com/office/drawing/2014/main" id="{36756C54-2269-EE11-977D-CD53437092AB}"/>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40" name="Freeform 40">
              <a:extLst>
                <a:ext uri="{FF2B5EF4-FFF2-40B4-BE49-F238E27FC236}">
                  <a16:creationId xmlns:a16="http://schemas.microsoft.com/office/drawing/2014/main" id="{68786F6C-1B47-5C80-E120-42726C3930FA}"/>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5">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41" name="Rectangle 40">
              <a:extLst>
                <a:ext uri="{FF2B5EF4-FFF2-40B4-BE49-F238E27FC236}">
                  <a16:creationId xmlns:a16="http://schemas.microsoft.com/office/drawing/2014/main" id="{A5946949-998C-3B79-48B1-B080CC95068D}"/>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منابع </a:t>
              </a:r>
              <a:endParaRPr lang="en-US" sz="1400" b="1" dirty="0">
                <a:cs typeface="B Zar" panose="00000400000000000000" pitchFamily="2" charset="-78"/>
              </a:endParaRPr>
            </a:p>
          </p:txBody>
        </p:sp>
      </p:grpSp>
      <p:grpSp>
        <p:nvGrpSpPr>
          <p:cNvPr id="42" name="Group 41">
            <a:extLst>
              <a:ext uri="{FF2B5EF4-FFF2-40B4-BE49-F238E27FC236}">
                <a16:creationId xmlns:a16="http://schemas.microsoft.com/office/drawing/2014/main" id="{A8D11431-2436-A541-4FCA-A8329C4D1DDB}"/>
              </a:ext>
            </a:extLst>
          </p:cNvPr>
          <p:cNvGrpSpPr/>
          <p:nvPr/>
        </p:nvGrpSpPr>
        <p:grpSpPr>
          <a:xfrm>
            <a:off x="271955" y="3201270"/>
            <a:ext cx="2072082" cy="684632"/>
            <a:chOff x="3893497" y="799348"/>
            <a:chExt cx="4614250" cy="1713815"/>
          </a:xfrm>
        </p:grpSpPr>
        <p:sp>
          <p:nvSpPr>
            <p:cNvPr id="43" name="Freeform 37">
              <a:extLst>
                <a:ext uri="{FF2B5EF4-FFF2-40B4-BE49-F238E27FC236}">
                  <a16:creationId xmlns:a16="http://schemas.microsoft.com/office/drawing/2014/main" id="{0647E188-C56B-F72F-6688-8DCC5866CDEB}"/>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44" name="Picture 43">
              <a:extLst>
                <a:ext uri="{FF2B5EF4-FFF2-40B4-BE49-F238E27FC236}">
                  <a16:creationId xmlns:a16="http://schemas.microsoft.com/office/drawing/2014/main" id="{6598B2FC-35D9-A483-AB2F-C77BE1D39D78}"/>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45" name="Picture 44">
              <a:extLst>
                <a:ext uri="{FF2B5EF4-FFF2-40B4-BE49-F238E27FC236}">
                  <a16:creationId xmlns:a16="http://schemas.microsoft.com/office/drawing/2014/main" id="{A1AD0D5C-2E86-5D8B-FD39-8B85868B1910}"/>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46" name="Freeform 40">
              <a:extLst>
                <a:ext uri="{FF2B5EF4-FFF2-40B4-BE49-F238E27FC236}">
                  <a16:creationId xmlns:a16="http://schemas.microsoft.com/office/drawing/2014/main" id="{F6DBEB11-99B6-C83B-2498-8D785B5D58A2}"/>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6">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47" name="Rectangle 46">
              <a:extLst>
                <a:ext uri="{FF2B5EF4-FFF2-40B4-BE49-F238E27FC236}">
                  <a16:creationId xmlns:a16="http://schemas.microsoft.com/office/drawing/2014/main" id="{D8C11FE1-76EE-9CD1-4DA2-1D84DC2912FD}"/>
                </a:ext>
              </a:extLst>
            </p:cNvPr>
            <p:cNvSpPr/>
            <p:nvPr/>
          </p:nvSpPr>
          <p:spPr>
            <a:xfrm>
              <a:off x="5728292" y="1203405"/>
              <a:ext cx="2741197" cy="1309758"/>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نتیجه گیری</a:t>
              </a:r>
              <a:endParaRPr lang="en-US" sz="1400" b="1" dirty="0">
                <a:cs typeface="B Zar" panose="00000400000000000000" pitchFamily="2" charset="-78"/>
              </a:endParaRPr>
            </a:p>
          </p:txBody>
        </p:sp>
      </p:grpSp>
      <p:grpSp>
        <p:nvGrpSpPr>
          <p:cNvPr id="48" name="Group 47">
            <a:extLst>
              <a:ext uri="{FF2B5EF4-FFF2-40B4-BE49-F238E27FC236}">
                <a16:creationId xmlns:a16="http://schemas.microsoft.com/office/drawing/2014/main" id="{4EDC836C-5A90-D8B7-2349-7FFEF286C8FE}"/>
              </a:ext>
            </a:extLst>
          </p:cNvPr>
          <p:cNvGrpSpPr/>
          <p:nvPr/>
        </p:nvGrpSpPr>
        <p:grpSpPr>
          <a:xfrm>
            <a:off x="271957" y="2062854"/>
            <a:ext cx="2072080" cy="469189"/>
            <a:chOff x="3893497" y="799348"/>
            <a:chExt cx="4614250" cy="1174504"/>
          </a:xfrm>
        </p:grpSpPr>
        <p:sp>
          <p:nvSpPr>
            <p:cNvPr id="49" name="Freeform 37">
              <a:extLst>
                <a:ext uri="{FF2B5EF4-FFF2-40B4-BE49-F238E27FC236}">
                  <a16:creationId xmlns:a16="http://schemas.microsoft.com/office/drawing/2014/main" id="{2884521A-0B23-4ECF-FC93-8D314F5C9097}"/>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50" name="Picture 49">
              <a:extLst>
                <a:ext uri="{FF2B5EF4-FFF2-40B4-BE49-F238E27FC236}">
                  <a16:creationId xmlns:a16="http://schemas.microsoft.com/office/drawing/2014/main" id="{FEE95258-1969-4291-AE70-80995AD96E90}"/>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51" name="Picture 50">
              <a:extLst>
                <a:ext uri="{FF2B5EF4-FFF2-40B4-BE49-F238E27FC236}">
                  <a16:creationId xmlns:a16="http://schemas.microsoft.com/office/drawing/2014/main" id="{682ED39C-3714-BB90-171D-1B8484221A77}"/>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52" name="Freeform 40">
              <a:extLst>
                <a:ext uri="{FF2B5EF4-FFF2-40B4-BE49-F238E27FC236}">
                  <a16:creationId xmlns:a16="http://schemas.microsoft.com/office/drawing/2014/main" id="{92FBD6A2-4EA9-2FAD-195B-36AB218B3763}"/>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7">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53" name="Rectangle 52">
              <a:extLst>
                <a:ext uri="{FF2B5EF4-FFF2-40B4-BE49-F238E27FC236}">
                  <a16:creationId xmlns:a16="http://schemas.microsoft.com/office/drawing/2014/main" id="{18684BE0-CD89-7530-D732-1A044CEE901E}"/>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بررسی </a:t>
              </a:r>
              <a:endParaRPr lang="en-US" sz="1400" b="1" dirty="0">
                <a:cs typeface="B Zar" panose="00000400000000000000" pitchFamily="2" charset="-78"/>
              </a:endParaRPr>
            </a:p>
          </p:txBody>
        </p:sp>
      </p:grpSp>
      <p:grpSp>
        <p:nvGrpSpPr>
          <p:cNvPr id="54" name="Group 53">
            <a:extLst>
              <a:ext uri="{FF2B5EF4-FFF2-40B4-BE49-F238E27FC236}">
                <a16:creationId xmlns:a16="http://schemas.microsoft.com/office/drawing/2014/main" id="{0523C105-1F82-118E-45D7-93071F5CF73C}"/>
              </a:ext>
            </a:extLst>
          </p:cNvPr>
          <p:cNvGrpSpPr/>
          <p:nvPr/>
        </p:nvGrpSpPr>
        <p:grpSpPr>
          <a:xfrm>
            <a:off x="271956" y="919266"/>
            <a:ext cx="2089405" cy="469189"/>
            <a:chOff x="3893497" y="799348"/>
            <a:chExt cx="4614250" cy="1174504"/>
          </a:xfrm>
        </p:grpSpPr>
        <p:sp>
          <p:nvSpPr>
            <p:cNvPr id="55" name="Freeform 37">
              <a:extLst>
                <a:ext uri="{FF2B5EF4-FFF2-40B4-BE49-F238E27FC236}">
                  <a16:creationId xmlns:a16="http://schemas.microsoft.com/office/drawing/2014/main" id="{8C3A97C8-43BA-018A-6A9B-EC8981F17B44}"/>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56" name="Picture 55">
              <a:extLst>
                <a:ext uri="{FF2B5EF4-FFF2-40B4-BE49-F238E27FC236}">
                  <a16:creationId xmlns:a16="http://schemas.microsoft.com/office/drawing/2014/main" id="{E4E8184A-1451-0374-09BA-47920EF14F2C}"/>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57" name="Picture 56">
              <a:extLst>
                <a:ext uri="{FF2B5EF4-FFF2-40B4-BE49-F238E27FC236}">
                  <a16:creationId xmlns:a16="http://schemas.microsoft.com/office/drawing/2014/main" id="{42B58B0F-5E3E-DCCF-B75A-EC3FFAD49287}"/>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58" name="Freeform 40">
              <a:extLst>
                <a:ext uri="{FF2B5EF4-FFF2-40B4-BE49-F238E27FC236}">
                  <a16:creationId xmlns:a16="http://schemas.microsoft.com/office/drawing/2014/main" id="{1EBC0BDE-1E13-E4C0-3832-4D806AD5364F}"/>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8">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59" name="Rectangle 58">
              <a:extLst>
                <a:ext uri="{FF2B5EF4-FFF2-40B4-BE49-F238E27FC236}">
                  <a16:creationId xmlns:a16="http://schemas.microsoft.com/office/drawing/2014/main" id="{A1C593F7-36F1-883F-3656-0CC838699BE1}"/>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مقدمه </a:t>
              </a:r>
              <a:endParaRPr lang="en-US" sz="1400" b="1" dirty="0">
                <a:cs typeface="B Zar" panose="00000400000000000000" pitchFamily="2" charset="-78"/>
              </a:endParaRPr>
            </a:p>
          </p:txBody>
        </p:sp>
      </p:grpSp>
      <p:grpSp>
        <p:nvGrpSpPr>
          <p:cNvPr id="4" name="Group 3">
            <a:extLst>
              <a:ext uri="{FF2B5EF4-FFF2-40B4-BE49-F238E27FC236}">
                <a16:creationId xmlns:a16="http://schemas.microsoft.com/office/drawing/2014/main" id="{C6A89FAD-6AAE-4142-735A-B66015605EA8}"/>
              </a:ext>
            </a:extLst>
          </p:cNvPr>
          <p:cNvGrpSpPr/>
          <p:nvPr/>
        </p:nvGrpSpPr>
        <p:grpSpPr>
          <a:xfrm rot="15562833">
            <a:off x="2864193" y="131461"/>
            <a:ext cx="535910" cy="367866"/>
            <a:chOff x="4258714" y="6374966"/>
            <a:chExt cx="535910" cy="367866"/>
          </a:xfrm>
          <a:effectLst>
            <a:outerShdw blurRad="50800" dist="38100" dir="16200000" rotWithShape="0">
              <a:prstClr val="black">
                <a:alpha val="40000"/>
              </a:prstClr>
            </a:outerShdw>
          </a:effectLst>
        </p:grpSpPr>
        <p:grpSp>
          <p:nvGrpSpPr>
            <p:cNvPr id="11" name="Group 10">
              <a:extLst>
                <a:ext uri="{FF2B5EF4-FFF2-40B4-BE49-F238E27FC236}">
                  <a16:creationId xmlns:a16="http://schemas.microsoft.com/office/drawing/2014/main" id="{8DD25D28-DB35-7F8E-6D79-D460D60BD772}"/>
                </a:ext>
              </a:extLst>
            </p:cNvPr>
            <p:cNvGrpSpPr/>
            <p:nvPr/>
          </p:nvGrpSpPr>
          <p:grpSpPr>
            <a:xfrm>
              <a:off x="4258714" y="6374966"/>
              <a:ext cx="535910" cy="367866"/>
              <a:chOff x="4059069" y="3837925"/>
              <a:chExt cx="1381627" cy="1548586"/>
            </a:xfrm>
          </p:grpSpPr>
          <p:sp>
            <p:nvSpPr>
              <p:cNvPr id="13" name="Arrow: Down 12">
                <a:extLst>
                  <a:ext uri="{FF2B5EF4-FFF2-40B4-BE49-F238E27FC236}">
                    <a16:creationId xmlns:a16="http://schemas.microsoft.com/office/drawing/2014/main" id="{F61ABB4D-6318-6A03-C93B-CD16E68FD122}"/>
                  </a:ext>
                </a:extLst>
              </p:cNvPr>
              <p:cNvSpPr/>
              <p:nvPr/>
            </p:nvSpPr>
            <p:spPr>
              <a:xfrm flipH="1" flipV="1">
                <a:off x="4319481" y="3837925"/>
                <a:ext cx="1037341" cy="1406423"/>
              </a:xfrm>
              <a:prstGeom prst="downArrow">
                <a:avLst>
                  <a:gd name="adj1" fmla="val 77826"/>
                  <a:gd name="adj2" fmla="val 36957"/>
                </a:avLst>
              </a:prstGeom>
              <a:gradFill flip="none" rotWithShape="1">
                <a:gsLst>
                  <a:gs pos="0">
                    <a:schemeClr val="bg1">
                      <a:alpha val="0"/>
                      <a:lumMod val="0"/>
                      <a:lumOff val="100000"/>
                    </a:schemeClr>
                  </a:gs>
                  <a:gs pos="75500">
                    <a:srgbClr val="808080">
                      <a:alpha val="11000"/>
                    </a:srgbClr>
                  </a:gs>
                  <a:gs pos="27000">
                    <a:schemeClr val="tx1">
                      <a:lumMod val="48000"/>
                      <a:lumOff val="52000"/>
                      <a:alpha val="0"/>
                    </a:schemeClr>
                  </a:gs>
                  <a:gs pos="100000">
                    <a:schemeClr val="bg1">
                      <a:alpha val="0"/>
                      <a:lumMod val="0"/>
                      <a:lumOff val="100000"/>
                    </a:schemeClr>
                  </a:gs>
                  <a:gs pos="55000">
                    <a:schemeClr val="tx1">
                      <a:alpha val="1300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14" name="Group 13">
                <a:extLst>
                  <a:ext uri="{FF2B5EF4-FFF2-40B4-BE49-F238E27FC236}">
                    <a16:creationId xmlns:a16="http://schemas.microsoft.com/office/drawing/2014/main" id="{22C149B2-CB11-3162-7182-F9AF5926004D}"/>
                  </a:ext>
                </a:extLst>
              </p:cNvPr>
              <p:cNvGrpSpPr/>
              <p:nvPr/>
            </p:nvGrpSpPr>
            <p:grpSpPr>
              <a:xfrm>
                <a:off x="4059069" y="3968121"/>
                <a:ext cx="1381627" cy="1418390"/>
                <a:chOff x="4059069" y="3968121"/>
                <a:chExt cx="1381627" cy="1418390"/>
              </a:xfrm>
            </p:grpSpPr>
            <p:sp>
              <p:nvSpPr>
                <p:cNvPr id="15" name="Rectangle 14">
                  <a:extLst>
                    <a:ext uri="{FF2B5EF4-FFF2-40B4-BE49-F238E27FC236}">
                      <a16:creationId xmlns:a16="http://schemas.microsoft.com/office/drawing/2014/main" id="{0BCCDCBD-F6CC-B910-D212-753AE3A7ECA9}"/>
                    </a:ext>
                  </a:extLst>
                </p:cNvPr>
                <p:cNvSpPr/>
                <p:nvPr/>
              </p:nvSpPr>
              <p:spPr>
                <a:xfrm flipV="1">
                  <a:off x="4239785" y="5134415"/>
                  <a:ext cx="1037340" cy="25019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Partial Circle 15">
                  <a:extLst>
                    <a:ext uri="{FF2B5EF4-FFF2-40B4-BE49-F238E27FC236}">
                      <a16:creationId xmlns:a16="http://schemas.microsoft.com/office/drawing/2014/main" id="{E38D05D0-FB0C-D8B7-912B-A7C7D53BD862}"/>
                    </a:ext>
                  </a:extLst>
                </p:cNvPr>
                <p:cNvSpPr/>
                <p:nvPr/>
              </p:nvSpPr>
              <p:spPr>
                <a:xfrm rot="16200000" flipV="1">
                  <a:off x="3981087" y="4957758"/>
                  <a:ext cx="506734"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8" name="Partial Circle 17">
                  <a:extLst>
                    <a:ext uri="{FF2B5EF4-FFF2-40B4-BE49-F238E27FC236}">
                      <a16:creationId xmlns:a16="http://schemas.microsoft.com/office/drawing/2014/main" id="{81035520-9EEB-7945-DDFD-306761E4CAF4}"/>
                    </a:ext>
                  </a:extLst>
                </p:cNvPr>
                <p:cNvSpPr/>
                <p:nvPr/>
              </p:nvSpPr>
              <p:spPr>
                <a:xfrm rot="16200000" flipV="1">
                  <a:off x="5011944" y="4957759"/>
                  <a:ext cx="506735"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19" name="Arrow: Down 18">
                  <a:extLst>
                    <a:ext uri="{FF2B5EF4-FFF2-40B4-BE49-F238E27FC236}">
                      <a16:creationId xmlns:a16="http://schemas.microsoft.com/office/drawing/2014/main" id="{E5EA2D48-2592-CABE-E57D-FCCD92080B94}"/>
                    </a:ext>
                  </a:extLst>
                </p:cNvPr>
                <p:cNvSpPr/>
                <p:nvPr/>
              </p:nvSpPr>
              <p:spPr>
                <a:xfrm flipV="1">
                  <a:off x="4308046" y="3968121"/>
                  <a:ext cx="876300" cy="1188084"/>
                </a:xfrm>
                <a:prstGeom prst="downArrow">
                  <a:avLst>
                    <a:gd name="adj1" fmla="val 77826"/>
                    <a:gd name="adj2" fmla="val 36957"/>
                  </a:avLst>
                </a:prstGeom>
                <a:solidFill>
                  <a:schemeClr val="accent6">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sp>
          <p:nvSpPr>
            <p:cNvPr id="12" name="Rectangle 11">
              <a:extLst>
                <a:ext uri="{FF2B5EF4-FFF2-40B4-BE49-F238E27FC236}">
                  <a16:creationId xmlns:a16="http://schemas.microsoft.com/office/drawing/2014/main" id="{242DF778-3F07-A8BE-C2D8-1D9CA183803A}"/>
                </a:ext>
              </a:extLst>
            </p:cNvPr>
            <p:cNvSpPr/>
            <p:nvPr/>
          </p:nvSpPr>
          <p:spPr>
            <a:xfrm flipV="1">
              <a:off x="4394772" y="6548286"/>
              <a:ext cx="264045" cy="157219"/>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32">
            <a:extLst>
              <a:ext uri="{FF2B5EF4-FFF2-40B4-BE49-F238E27FC236}">
                <a16:creationId xmlns:a16="http://schemas.microsoft.com/office/drawing/2014/main" id="{9B079E64-1512-EDED-FC65-69DCF739F368}"/>
              </a:ext>
            </a:extLst>
          </p:cNvPr>
          <p:cNvSpPr txBox="1"/>
          <p:nvPr/>
        </p:nvSpPr>
        <p:spPr>
          <a:xfrm>
            <a:off x="5638800" y="685800"/>
            <a:ext cx="5898583" cy="469359"/>
          </a:xfrm>
          <a:prstGeom prst="rect">
            <a:avLst/>
          </a:prstGeom>
          <a:noFill/>
        </p:spPr>
        <p:txBody>
          <a:bodyPr wrap="square" rtlCol="0" anchor="ctr" anchorCtr="0">
            <a:spAutoFit/>
          </a:bodyPr>
          <a:lstStyle/>
          <a:p>
            <a:pPr algn="ctr" rtl="1">
              <a:lnSpc>
                <a:spcPts val="2828"/>
              </a:lnSpc>
            </a:pPr>
            <a:r>
              <a:rPr lang="fa-IR" sz="2400" b="1" spc="100" dirty="0">
                <a:solidFill>
                  <a:schemeClr val="tx2">
                    <a:lumMod val="75000"/>
                  </a:schemeClr>
                </a:solidFill>
                <a:latin typeface="Montserrat" charset="0"/>
                <a:ea typeface="Montserrat" charset="0"/>
                <a:cs typeface="B Esfehan" panose="00000700000000000000" pitchFamily="2" charset="-78"/>
              </a:rPr>
              <a:t>مقدمه </a:t>
            </a:r>
          </a:p>
        </p:txBody>
      </p:sp>
      <p:sp>
        <p:nvSpPr>
          <p:cNvPr id="9" name="Text Placeholder 5">
            <a:extLst>
              <a:ext uri="{FF2B5EF4-FFF2-40B4-BE49-F238E27FC236}">
                <a16:creationId xmlns:a16="http://schemas.microsoft.com/office/drawing/2014/main" id="{C4BFE737-4FF2-DDF1-AE63-4DB267FC6D8A}"/>
              </a:ext>
            </a:extLst>
          </p:cNvPr>
          <p:cNvSpPr txBox="1">
            <a:spLocks/>
          </p:cNvSpPr>
          <p:nvPr/>
        </p:nvSpPr>
        <p:spPr>
          <a:xfrm>
            <a:off x="4094401" y="1659401"/>
            <a:ext cx="7680960" cy="3754874"/>
          </a:xfrm>
          <a:prstGeom prst="rect">
            <a:avLst/>
          </a:prstGeom>
          <a:solidFill>
            <a:srgbClr val="F7FAFB">
              <a:alpha val="74118"/>
            </a:srgbClr>
          </a:solidFill>
        </p:spPr>
        <p:txBody>
          <a:bodyPr lIns="365760" tIns="182880" rIns="365760" bIns="182880">
            <a:spAutoFit/>
          </a:bodyPr>
          <a:lstStyle>
            <a:lvl1pPr marL="0" indent="0" algn="just" defTabSz="914400" rtl="1" eaLnBrk="1" latinLnBrk="0" hangingPunct="1">
              <a:lnSpc>
                <a:spcPct val="150000"/>
              </a:lnSpc>
              <a:spcBef>
                <a:spcPts val="1000"/>
              </a:spcBef>
              <a:buFont typeface="Arial" panose="020B0604020202020204" pitchFamily="34" charset="0"/>
              <a:buNone/>
              <a:defRPr sz="1600" kern="1200">
                <a:solidFill>
                  <a:srgbClr val="002060"/>
                </a:solidFill>
                <a:latin typeface="+mn-lt"/>
                <a:ea typeface="+mn-ea"/>
                <a:cs typeface="B Yekan"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pPr>
            <a:r>
              <a:rPr lang="ar-SA" dirty="0"/>
              <a:t>صنایع پتروشیمی به‌عنوان یکی از بخش‌های کلیدی در تولید مواد شیمیایی و پلاستیک‌های مختلف، نقش اساسی در اقتصاد جهانی ایفا می‌کنند. با پیشرفت فناوری، این صنایع به بهره‌برداری از تکنولوژی‌های جدید و نوآورانه می‌پردازند که می‌تواند بهبودهای قابل توجهی در بهره‌وری و کیفیت محصولات به همراه داشته باشد. اما تغییرات فناوری همچنین می‌تواند تأثیرات قابل توجهی بر ایمنی در صنایع پتروشیمی داشته باشد. این تحقیق به بررسی تأثیرات تغییرات فناوری بر ایمنی در صنایع پتروشیمی می‌پردازد و به تحلیل مزایا و چالش‌های مرتبط با این تغییرات می‌پردازد</a:t>
            </a:r>
            <a:r>
              <a:rPr lang="en-US" dirty="0"/>
              <a:t>.</a:t>
            </a:r>
            <a:endParaRPr lang="en-US" sz="1400" dirty="0"/>
          </a:p>
        </p:txBody>
      </p:sp>
      <p:sp>
        <p:nvSpPr>
          <p:cNvPr id="7" name="Slide Number Placeholder 63">
            <a:extLst>
              <a:ext uri="{FF2B5EF4-FFF2-40B4-BE49-F238E27FC236}">
                <a16:creationId xmlns:a16="http://schemas.microsoft.com/office/drawing/2014/main" id="{2A667B20-4647-613D-DAA1-3FCEF473E0E6}"/>
              </a:ext>
            </a:extLst>
          </p:cNvPr>
          <p:cNvSpPr>
            <a:spLocks noGrp="1"/>
          </p:cNvSpPr>
          <p:nvPr>
            <p:ph type="sldNum" sz="quarter" idx="12"/>
          </p:nvPr>
        </p:nvSpPr>
        <p:spPr>
          <a:xfrm>
            <a:off x="2906996" y="110698"/>
            <a:ext cx="363811" cy="365125"/>
          </a:xfrm>
        </p:spPr>
        <p:txBody>
          <a:bodyPr/>
          <a:lstStyle/>
          <a:p>
            <a:fld id="{9237C7AA-A612-46DF-B9EB-0C33C0BC77F5}"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22861728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9">
                                            <p:bg/>
                                          </p:spTgt>
                                        </p:tgtEl>
                                        <p:attrNameLst>
                                          <p:attrName>style.visibility</p:attrName>
                                        </p:attrNameLst>
                                      </p:cBhvr>
                                      <p:to>
                                        <p:strVal val="visible"/>
                                      </p:to>
                                    </p:set>
                                    <p:anim calcmode="lin" valueType="num">
                                      <p:cBhvr additive="base">
                                        <p:cTn id="12" dur="500" fill="hold"/>
                                        <p:tgtEl>
                                          <p:spTgt spid="9">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9">
                                            <p:bg/>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 calcmode="lin" valueType="num">
                                      <p:cBhvr additive="base">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uiExpand="1" build="p" animBg="1">
        <p:tmplLst>
          <p:tmpl>
            <p:tnLst>
              <p:par>
                <p:cTn presetID="2" presetClass="entr" presetSubtype="4" fill="hold" nodeType="click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500" fill="hold"/>
                        <p:tgtEl>
                          <p:spTgt spid="9"/>
                        </p:tgtEl>
                        <p:attrNameLst>
                          <p:attrName>ppt_x</p:attrName>
                        </p:attrNameLst>
                      </p:cBhvr>
                      <p:tavLst>
                        <p:tav tm="0">
                          <p:val>
                            <p:strVal val="#ppt_x"/>
                          </p:val>
                        </p:tav>
                        <p:tav tm="100000">
                          <p:val>
                            <p:strVal val="#ppt_x"/>
                          </p:val>
                        </p:tav>
                      </p:tavLst>
                    </p:anim>
                    <p:anim calcmode="lin" valueType="num">
                      <p:cBhvr additive="base">
                        <p:cTn dur="500" fill="hold"/>
                        <p:tgtEl>
                          <p:spTgt spid="9"/>
                        </p:tgtEl>
                        <p:attrNameLst>
                          <p:attrName>ppt_y</p:attrName>
                        </p:attrNameLst>
                      </p:cBhvr>
                      <p:tavLst>
                        <p:tav tm="0">
                          <p:val>
                            <p:strVal val="1+#ppt_h/2"/>
                          </p:val>
                        </p:tav>
                        <p:tav tm="100000">
                          <p:val>
                            <p:strVal val="#ppt_y"/>
                          </p:val>
                        </p:tav>
                      </p:tavLst>
                    </p:anim>
                  </p:childTnLst>
                </p:cTn>
              </p:par>
            </p:tnLst>
          </p:tmpl>
          <p:tmpl lvl="1">
            <p:tnLst>
              <p:par>
                <p:cTn presetID="2" presetClass="entr" presetSubtype="4" fill="hold" nodeType="click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500" fill="hold"/>
                        <p:tgtEl>
                          <p:spTgt spid="9"/>
                        </p:tgtEl>
                        <p:attrNameLst>
                          <p:attrName>ppt_x</p:attrName>
                        </p:attrNameLst>
                      </p:cBhvr>
                      <p:tavLst>
                        <p:tav tm="0">
                          <p:val>
                            <p:strVal val="#ppt_x"/>
                          </p:val>
                        </p:tav>
                        <p:tav tm="100000">
                          <p:val>
                            <p:strVal val="#ppt_x"/>
                          </p:val>
                        </p:tav>
                      </p:tavLst>
                    </p:anim>
                    <p:anim calcmode="lin" valueType="num">
                      <p:cBhvr additive="base">
                        <p:cTn dur="500" fill="hold"/>
                        <p:tgtEl>
                          <p:spTgt spid="9"/>
                        </p:tgtEl>
                        <p:attrNameLst>
                          <p:attrName>ppt_y</p:attrName>
                        </p:attrNameLst>
                      </p:cBhvr>
                      <p:tavLst>
                        <p:tav tm="0">
                          <p:val>
                            <p:strVal val="1+#ppt_h/2"/>
                          </p:val>
                        </p:tav>
                        <p:tav tm="100000">
                          <p:val>
                            <p:strVal val="#ppt_y"/>
                          </p:val>
                        </p:tav>
                      </p:tavLst>
                    </p:anim>
                  </p:childTnLst>
                </p:cTn>
              </p:par>
            </p:tnLst>
          </p:tmpl>
        </p:tmplLst>
      </p:b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9F9DB8-EE6A-B21C-6F98-94B2FBE853D1}"/>
            </a:ext>
          </a:extLst>
        </p:cNvPr>
        <p:cNvGrpSpPr/>
        <p:nvPr/>
      </p:nvGrpSpPr>
      <p:grpSpPr>
        <a:xfrm>
          <a:off x="0" y="0"/>
          <a:ext cx="0" cy="0"/>
          <a:chOff x="0" y="0"/>
          <a:chExt cx="0" cy="0"/>
        </a:xfrm>
      </p:grpSpPr>
      <p:sp>
        <p:nvSpPr>
          <p:cNvPr id="4" name="Freeform 8">
            <a:extLst>
              <a:ext uri="{FF2B5EF4-FFF2-40B4-BE49-F238E27FC236}">
                <a16:creationId xmlns:a16="http://schemas.microsoft.com/office/drawing/2014/main" id="{159F4A82-36BE-AA66-5F25-013ACFB69BE8}"/>
              </a:ext>
            </a:extLst>
          </p:cNvPr>
          <p:cNvSpPr/>
          <p:nvPr/>
        </p:nvSpPr>
        <p:spPr>
          <a:xfrm>
            <a:off x="1978336" y="5007"/>
            <a:ext cx="1766515" cy="6856504"/>
          </a:xfrm>
          <a:custGeom>
            <a:avLst/>
            <a:gdLst>
              <a:gd name="connsiteX0" fmla="*/ 4977284 w 5158977"/>
              <a:gd name="connsiteY0" fmla="*/ 3841859 h 9906583"/>
              <a:gd name="connsiteX1" fmla="*/ 3546234 w 5158977"/>
              <a:gd name="connsiteY1" fmla="*/ 0 h 9906583"/>
              <a:gd name="connsiteX2" fmla="*/ 1697343 w 5158977"/>
              <a:gd name="connsiteY2" fmla="*/ 0 h 9906583"/>
              <a:gd name="connsiteX3" fmla="*/ 3353550 w 5158977"/>
              <a:gd name="connsiteY3" fmla="*/ 4447898 h 9906583"/>
              <a:gd name="connsiteX4" fmla="*/ 3206332 w 5158977"/>
              <a:gd name="connsiteY4" fmla="*/ 5517125 h 9906583"/>
              <a:gd name="connsiteX5" fmla="*/ 0 w 5158977"/>
              <a:gd name="connsiteY5" fmla="*/ 9906584 h 9906583"/>
              <a:gd name="connsiteX6" fmla="*/ 2145493 w 5158977"/>
              <a:gd name="connsiteY6" fmla="*/ 9906584 h 9906583"/>
              <a:gd name="connsiteX7" fmla="*/ 4607073 w 5158977"/>
              <a:gd name="connsiteY7" fmla="*/ 6538735 h 9906583"/>
              <a:gd name="connsiteX8" fmla="*/ 4977284 w 5158977"/>
              <a:gd name="connsiteY8" fmla="*/ 3841859 h 9906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58977" h="9906583">
                <a:moveTo>
                  <a:pt x="4977284" y="3841859"/>
                </a:moveTo>
                <a:lnTo>
                  <a:pt x="3546234" y="0"/>
                </a:lnTo>
                <a:lnTo>
                  <a:pt x="1697343" y="0"/>
                </a:lnTo>
                <a:lnTo>
                  <a:pt x="3353550" y="4447898"/>
                </a:lnTo>
                <a:cubicBezTo>
                  <a:pt x="3487779" y="4807193"/>
                  <a:pt x="3431490" y="5207612"/>
                  <a:pt x="3206332" y="5517125"/>
                </a:cubicBezTo>
                <a:lnTo>
                  <a:pt x="0" y="9906584"/>
                </a:lnTo>
                <a:lnTo>
                  <a:pt x="2145493" y="9906584"/>
                </a:lnTo>
                <a:lnTo>
                  <a:pt x="4607073" y="6538735"/>
                </a:lnTo>
                <a:cubicBezTo>
                  <a:pt x="5176462" y="5757377"/>
                  <a:pt x="5315021" y="4748754"/>
                  <a:pt x="4977284" y="3841859"/>
                </a:cubicBezTo>
                <a:close/>
              </a:path>
            </a:pathLst>
          </a:custGeom>
          <a:solidFill>
            <a:schemeClr val="accent6">
              <a:lumMod val="20000"/>
              <a:lumOff val="80000"/>
            </a:schemeClr>
          </a:solidFill>
          <a:ln w="21638" cap="flat">
            <a:noFill/>
            <a:prstDash val="solid"/>
            <a:miter/>
          </a:ln>
        </p:spPr>
        <p:txBody>
          <a:bodyPr rtlCol="0" anchor="ctr"/>
          <a:lstStyle/>
          <a:p>
            <a:endParaRPr lang="en-US" sz="1800">
              <a:latin typeface="Segoe UI" panose="020B0502040204020203" pitchFamily="34" charset="0"/>
            </a:endParaRPr>
          </a:p>
        </p:txBody>
      </p:sp>
      <p:sp>
        <p:nvSpPr>
          <p:cNvPr id="45" name="Freeform 16">
            <a:extLst>
              <a:ext uri="{FF2B5EF4-FFF2-40B4-BE49-F238E27FC236}">
                <a16:creationId xmlns:a16="http://schemas.microsoft.com/office/drawing/2014/main" id="{E7404BFB-7FDD-414D-7150-4EA1FEFBCBEF}"/>
              </a:ext>
            </a:extLst>
          </p:cNvPr>
          <p:cNvSpPr/>
          <p:nvPr/>
        </p:nvSpPr>
        <p:spPr>
          <a:xfrm>
            <a:off x="-484871" y="39806"/>
            <a:ext cx="4185700" cy="6849386"/>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gradFill flip="none" rotWithShape="1">
            <a:gsLst>
              <a:gs pos="0">
                <a:schemeClr val="tx1">
                  <a:alpha val="50000"/>
                </a:schemeClr>
              </a:gs>
              <a:gs pos="50000">
                <a:schemeClr val="tx1">
                  <a:tint val="44500"/>
                  <a:satMod val="160000"/>
                  <a:alpha val="20000"/>
                </a:schemeClr>
              </a:gs>
              <a:gs pos="100000">
                <a:schemeClr val="tx1">
                  <a:tint val="23500"/>
                  <a:satMod val="160000"/>
                  <a:alpha val="0"/>
                </a:schemeClr>
              </a:gs>
            </a:gsLst>
            <a:lin ang="13500000" scaled="1"/>
            <a:tileRect/>
          </a:gradFill>
          <a:ln w="21638" cap="flat">
            <a:noFill/>
            <a:prstDash val="solid"/>
            <a:miter/>
          </a:ln>
        </p:spPr>
        <p:txBody>
          <a:bodyPr rtlCol="0" anchor="ctr"/>
          <a:lstStyle/>
          <a:p>
            <a:r>
              <a:rPr lang="en-US" dirty="0">
                <a:latin typeface="Segoe UI" panose="020B0502040204020203" pitchFamily="34" charset="0"/>
              </a:rPr>
              <a:t>`</a:t>
            </a:r>
          </a:p>
        </p:txBody>
      </p:sp>
      <p:sp>
        <p:nvSpPr>
          <p:cNvPr id="46" name="Freeform 9">
            <a:extLst>
              <a:ext uri="{FF2B5EF4-FFF2-40B4-BE49-F238E27FC236}">
                <a16:creationId xmlns:a16="http://schemas.microsoft.com/office/drawing/2014/main" id="{FBD76292-E2D4-35B2-0916-4B18F4D92D53}"/>
              </a:ext>
            </a:extLst>
          </p:cNvPr>
          <p:cNvSpPr/>
          <p:nvPr/>
        </p:nvSpPr>
        <p:spPr>
          <a:xfrm>
            <a:off x="1" y="1492"/>
            <a:ext cx="3470738" cy="6856508"/>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blipFill>
            <a:blip r:embed="rId3">
              <a:extLst>
                <a:ext uri="{28A0092B-C50C-407E-A947-70E740481C1C}">
                  <a14:useLocalDpi xmlns:a14="http://schemas.microsoft.com/office/drawing/2010/main" val="0"/>
                </a:ext>
              </a:extLst>
            </a:blip>
            <a:stretch>
              <a:fillRect/>
            </a:stretch>
          </a:blipFill>
          <a:ln w="21638" cap="flat">
            <a:noFill/>
            <a:prstDash val="solid"/>
            <a:miter/>
          </a:ln>
        </p:spPr>
        <p:txBody>
          <a:bodyPr rtlCol="0" anchor="ctr"/>
          <a:lstStyle/>
          <a:p>
            <a:endParaRPr lang="en-US">
              <a:latin typeface="Segoe UI" panose="020B0502040204020203" pitchFamily="34" charset="0"/>
            </a:endParaRPr>
          </a:p>
        </p:txBody>
      </p:sp>
      <p:grpSp>
        <p:nvGrpSpPr>
          <p:cNvPr id="47" name="Group 46">
            <a:extLst>
              <a:ext uri="{FF2B5EF4-FFF2-40B4-BE49-F238E27FC236}">
                <a16:creationId xmlns:a16="http://schemas.microsoft.com/office/drawing/2014/main" id="{0924064D-6854-652E-24BA-E2A55746AF16}"/>
              </a:ext>
            </a:extLst>
          </p:cNvPr>
          <p:cNvGrpSpPr/>
          <p:nvPr/>
        </p:nvGrpSpPr>
        <p:grpSpPr>
          <a:xfrm rot="15562833">
            <a:off x="2967825" y="716677"/>
            <a:ext cx="535910" cy="367866"/>
            <a:chOff x="4258714" y="6374966"/>
            <a:chExt cx="535910" cy="367866"/>
          </a:xfrm>
          <a:effectLst>
            <a:outerShdw blurRad="50800" dist="38100" dir="16200000" rotWithShape="0">
              <a:prstClr val="black">
                <a:alpha val="40000"/>
              </a:prstClr>
            </a:outerShdw>
          </a:effectLst>
        </p:grpSpPr>
        <p:grpSp>
          <p:nvGrpSpPr>
            <p:cNvPr id="48" name="Group 47">
              <a:extLst>
                <a:ext uri="{FF2B5EF4-FFF2-40B4-BE49-F238E27FC236}">
                  <a16:creationId xmlns:a16="http://schemas.microsoft.com/office/drawing/2014/main" id="{BC109ECE-ADC8-FC67-CEC2-14E3AAFAE980}"/>
                </a:ext>
              </a:extLst>
            </p:cNvPr>
            <p:cNvGrpSpPr/>
            <p:nvPr/>
          </p:nvGrpSpPr>
          <p:grpSpPr>
            <a:xfrm>
              <a:off x="4258714" y="6374966"/>
              <a:ext cx="535910" cy="367866"/>
              <a:chOff x="4059069" y="3837925"/>
              <a:chExt cx="1381627" cy="1548586"/>
            </a:xfrm>
          </p:grpSpPr>
          <p:sp>
            <p:nvSpPr>
              <p:cNvPr id="50" name="Arrow: Down 49">
                <a:extLst>
                  <a:ext uri="{FF2B5EF4-FFF2-40B4-BE49-F238E27FC236}">
                    <a16:creationId xmlns:a16="http://schemas.microsoft.com/office/drawing/2014/main" id="{EFA99347-003A-CFEC-790C-282E4BE3729C}"/>
                  </a:ext>
                </a:extLst>
              </p:cNvPr>
              <p:cNvSpPr/>
              <p:nvPr/>
            </p:nvSpPr>
            <p:spPr>
              <a:xfrm flipH="1" flipV="1">
                <a:off x="4319481" y="3837925"/>
                <a:ext cx="1037341" cy="1406423"/>
              </a:xfrm>
              <a:prstGeom prst="downArrow">
                <a:avLst>
                  <a:gd name="adj1" fmla="val 77826"/>
                  <a:gd name="adj2" fmla="val 36957"/>
                </a:avLst>
              </a:prstGeom>
              <a:gradFill flip="none" rotWithShape="1">
                <a:gsLst>
                  <a:gs pos="0">
                    <a:schemeClr val="bg1">
                      <a:alpha val="0"/>
                      <a:lumMod val="0"/>
                      <a:lumOff val="100000"/>
                    </a:schemeClr>
                  </a:gs>
                  <a:gs pos="75500">
                    <a:srgbClr val="808080">
                      <a:alpha val="11000"/>
                    </a:srgbClr>
                  </a:gs>
                  <a:gs pos="27000">
                    <a:schemeClr val="tx1">
                      <a:lumMod val="48000"/>
                      <a:lumOff val="52000"/>
                      <a:alpha val="0"/>
                    </a:schemeClr>
                  </a:gs>
                  <a:gs pos="100000">
                    <a:schemeClr val="bg1">
                      <a:alpha val="0"/>
                      <a:lumMod val="0"/>
                      <a:lumOff val="100000"/>
                    </a:schemeClr>
                  </a:gs>
                  <a:gs pos="55000">
                    <a:schemeClr val="tx1">
                      <a:alpha val="1300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51" name="Group 50">
                <a:extLst>
                  <a:ext uri="{FF2B5EF4-FFF2-40B4-BE49-F238E27FC236}">
                    <a16:creationId xmlns:a16="http://schemas.microsoft.com/office/drawing/2014/main" id="{08D37E5B-FF74-3BF3-E9A6-C3C1B2A6143A}"/>
                  </a:ext>
                </a:extLst>
              </p:cNvPr>
              <p:cNvGrpSpPr/>
              <p:nvPr/>
            </p:nvGrpSpPr>
            <p:grpSpPr>
              <a:xfrm>
                <a:off x="4059069" y="3968121"/>
                <a:ext cx="1381627" cy="1418390"/>
                <a:chOff x="4059069" y="3968121"/>
                <a:chExt cx="1381627" cy="1418390"/>
              </a:xfrm>
            </p:grpSpPr>
            <p:sp>
              <p:nvSpPr>
                <p:cNvPr id="52" name="Rectangle 51">
                  <a:extLst>
                    <a:ext uri="{FF2B5EF4-FFF2-40B4-BE49-F238E27FC236}">
                      <a16:creationId xmlns:a16="http://schemas.microsoft.com/office/drawing/2014/main" id="{22966F33-47D6-FC56-3E59-2AA6966D5C62}"/>
                    </a:ext>
                  </a:extLst>
                </p:cNvPr>
                <p:cNvSpPr/>
                <p:nvPr/>
              </p:nvSpPr>
              <p:spPr>
                <a:xfrm flipV="1">
                  <a:off x="4239785" y="5134415"/>
                  <a:ext cx="1037340" cy="25019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3" name="Partial Circle 52">
                  <a:extLst>
                    <a:ext uri="{FF2B5EF4-FFF2-40B4-BE49-F238E27FC236}">
                      <a16:creationId xmlns:a16="http://schemas.microsoft.com/office/drawing/2014/main" id="{2669BF51-BE54-D65A-6ADB-2CFAAE93D365}"/>
                    </a:ext>
                  </a:extLst>
                </p:cNvPr>
                <p:cNvSpPr/>
                <p:nvPr/>
              </p:nvSpPr>
              <p:spPr>
                <a:xfrm rot="16200000" flipV="1">
                  <a:off x="3981087" y="4957758"/>
                  <a:ext cx="506734"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54" name="Partial Circle 53">
                  <a:extLst>
                    <a:ext uri="{FF2B5EF4-FFF2-40B4-BE49-F238E27FC236}">
                      <a16:creationId xmlns:a16="http://schemas.microsoft.com/office/drawing/2014/main" id="{B0FBFA9D-305A-3D9F-F2BC-BAB677D90A20}"/>
                    </a:ext>
                  </a:extLst>
                </p:cNvPr>
                <p:cNvSpPr/>
                <p:nvPr/>
              </p:nvSpPr>
              <p:spPr>
                <a:xfrm rot="16200000" flipV="1">
                  <a:off x="5011944" y="4957759"/>
                  <a:ext cx="506735"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5" name="Arrow: Down 54">
                  <a:extLst>
                    <a:ext uri="{FF2B5EF4-FFF2-40B4-BE49-F238E27FC236}">
                      <a16:creationId xmlns:a16="http://schemas.microsoft.com/office/drawing/2014/main" id="{EB523114-FCD5-E595-DB19-C90EA566BCA7}"/>
                    </a:ext>
                  </a:extLst>
                </p:cNvPr>
                <p:cNvSpPr/>
                <p:nvPr/>
              </p:nvSpPr>
              <p:spPr>
                <a:xfrm flipV="1">
                  <a:off x="4308046" y="3968121"/>
                  <a:ext cx="876300" cy="1188084"/>
                </a:xfrm>
                <a:prstGeom prst="downArrow">
                  <a:avLst>
                    <a:gd name="adj1" fmla="val 77826"/>
                    <a:gd name="adj2" fmla="val 36957"/>
                  </a:avLst>
                </a:prstGeom>
                <a:solidFill>
                  <a:schemeClr val="accent6">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sp>
          <p:nvSpPr>
            <p:cNvPr id="49" name="Rectangle 48">
              <a:extLst>
                <a:ext uri="{FF2B5EF4-FFF2-40B4-BE49-F238E27FC236}">
                  <a16:creationId xmlns:a16="http://schemas.microsoft.com/office/drawing/2014/main" id="{89E897C2-0B44-38DC-78CB-912FA3743133}"/>
                </a:ext>
              </a:extLst>
            </p:cNvPr>
            <p:cNvSpPr/>
            <p:nvPr/>
          </p:nvSpPr>
          <p:spPr>
            <a:xfrm flipV="1">
              <a:off x="4394772" y="6548286"/>
              <a:ext cx="264045" cy="157219"/>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8F734B13-29C0-3504-1328-33246D19AC53}"/>
              </a:ext>
            </a:extLst>
          </p:cNvPr>
          <p:cNvGrpSpPr/>
          <p:nvPr/>
        </p:nvGrpSpPr>
        <p:grpSpPr>
          <a:xfrm>
            <a:off x="271957" y="4339686"/>
            <a:ext cx="2089404" cy="469189"/>
            <a:chOff x="3893497" y="799348"/>
            <a:chExt cx="4614250" cy="1174504"/>
          </a:xfrm>
        </p:grpSpPr>
        <p:sp>
          <p:nvSpPr>
            <p:cNvPr id="57" name="Freeform 37">
              <a:extLst>
                <a:ext uri="{FF2B5EF4-FFF2-40B4-BE49-F238E27FC236}">
                  <a16:creationId xmlns:a16="http://schemas.microsoft.com/office/drawing/2014/main" id="{0F6E469D-45AE-16A0-3B15-CDDBFC2EF977}"/>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58" name="Picture 57">
              <a:extLst>
                <a:ext uri="{FF2B5EF4-FFF2-40B4-BE49-F238E27FC236}">
                  <a16:creationId xmlns:a16="http://schemas.microsoft.com/office/drawing/2014/main" id="{C8C95780-CC53-A533-F215-69C2BE9DBD3F}"/>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59" name="Picture 58">
              <a:extLst>
                <a:ext uri="{FF2B5EF4-FFF2-40B4-BE49-F238E27FC236}">
                  <a16:creationId xmlns:a16="http://schemas.microsoft.com/office/drawing/2014/main" id="{32B7AECA-5DAC-7DCB-339F-35076F64BCB0}"/>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60" name="Freeform 40">
              <a:extLst>
                <a:ext uri="{FF2B5EF4-FFF2-40B4-BE49-F238E27FC236}">
                  <a16:creationId xmlns:a16="http://schemas.microsoft.com/office/drawing/2014/main" id="{F362FE08-8D24-06C2-8631-69C393487DE0}"/>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5">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61" name="Rectangle 60">
              <a:extLst>
                <a:ext uri="{FF2B5EF4-FFF2-40B4-BE49-F238E27FC236}">
                  <a16:creationId xmlns:a16="http://schemas.microsoft.com/office/drawing/2014/main" id="{E63192D1-2C00-890F-C551-96343637987D}"/>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منابع </a:t>
              </a:r>
              <a:endParaRPr lang="en-US" sz="1400" b="1" dirty="0">
                <a:cs typeface="B Zar" panose="00000400000000000000" pitchFamily="2" charset="-78"/>
              </a:endParaRPr>
            </a:p>
          </p:txBody>
        </p:sp>
      </p:grpSp>
      <p:grpSp>
        <p:nvGrpSpPr>
          <p:cNvPr id="62" name="Group 61">
            <a:extLst>
              <a:ext uri="{FF2B5EF4-FFF2-40B4-BE49-F238E27FC236}">
                <a16:creationId xmlns:a16="http://schemas.microsoft.com/office/drawing/2014/main" id="{81BF04DB-14E2-A4A9-7825-A353E921562E}"/>
              </a:ext>
            </a:extLst>
          </p:cNvPr>
          <p:cNvGrpSpPr/>
          <p:nvPr/>
        </p:nvGrpSpPr>
        <p:grpSpPr>
          <a:xfrm>
            <a:off x="271955" y="3201270"/>
            <a:ext cx="2072082" cy="684632"/>
            <a:chOff x="3893497" y="799348"/>
            <a:chExt cx="4614250" cy="1713815"/>
          </a:xfrm>
        </p:grpSpPr>
        <p:sp>
          <p:nvSpPr>
            <p:cNvPr id="63" name="Freeform 37">
              <a:extLst>
                <a:ext uri="{FF2B5EF4-FFF2-40B4-BE49-F238E27FC236}">
                  <a16:creationId xmlns:a16="http://schemas.microsoft.com/office/drawing/2014/main" id="{13A27B25-8D0D-B453-0E3D-9DD6B8E26585}"/>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64" name="Picture 63">
              <a:extLst>
                <a:ext uri="{FF2B5EF4-FFF2-40B4-BE49-F238E27FC236}">
                  <a16:creationId xmlns:a16="http://schemas.microsoft.com/office/drawing/2014/main" id="{C9D39FFD-A35A-CB1D-826F-20168C5A8C0B}"/>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65" name="Picture 64">
              <a:extLst>
                <a:ext uri="{FF2B5EF4-FFF2-40B4-BE49-F238E27FC236}">
                  <a16:creationId xmlns:a16="http://schemas.microsoft.com/office/drawing/2014/main" id="{754CBA90-B2B1-EF10-5C05-9AECDFE53EB0}"/>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66" name="Freeform 40">
              <a:extLst>
                <a:ext uri="{FF2B5EF4-FFF2-40B4-BE49-F238E27FC236}">
                  <a16:creationId xmlns:a16="http://schemas.microsoft.com/office/drawing/2014/main" id="{243BC66C-2D33-01AF-631A-C3C29613A83C}"/>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6">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67" name="Rectangle 66">
              <a:extLst>
                <a:ext uri="{FF2B5EF4-FFF2-40B4-BE49-F238E27FC236}">
                  <a16:creationId xmlns:a16="http://schemas.microsoft.com/office/drawing/2014/main" id="{3A47BA37-6613-C6E2-E4C4-6380E1C5C227}"/>
                </a:ext>
              </a:extLst>
            </p:cNvPr>
            <p:cNvSpPr/>
            <p:nvPr/>
          </p:nvSpPr>
          <p:spPr>
            <a:xfrm>
              <a:off x="5728292" y="1203405"/>
              <a:ext cx="2741197" cy="1309758"/>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نتیجه گیری</a:t>
              </a:r>
              <a:endParaRPr lang="en-US" sz="1400" b="1" dirty="0">
                <a:cs typeface="B Zar" panose="00000400000000000000" pitchFamily="2" charset="-78"/>
              </a:endParaRPr>
            </a:p>
          </p:txBody>
        </p:sp>
      </p:grpSp>
      <p:grpSp>
        <p:nvGrpSpPr>
          <p:cNvPr id="68" name="Group 67">
            <a:extLst>
              <a:ext uri="{FF2B5EF4-FFF2-40B4-BE49-F238E27FC236}">
                <a16:creationId xmlns:a16="http://schemas.microsoft.com/office/drawing/2014/main" id="{B3714122-23CC-962F-8EF3-865EA56BEDA6}"/>
              </a:ext>
            </a:extLst>
          </p:cNvPr>
          <p:cNvGrpSpPr/>
          <p:nvPr/>
        </p:nvGrpSpPr>
        <p:grpSpPr>
          <a:xfrm>
            <a:off x="271957" y="2093334"/>
            <a:ext cx="2072080" cy="469189"/>
            <a:chOff x="3893497" y="799348"/>
            <a:chExt cx="4614250" cy="1174504"/>
          </a:xfrm>
        </p:grpSpPr>
        <p:sp>
          <p:nvSpPr>
            <p:cNvPr id="69" name="Freeform 37">
              <a:extLst>
                <a:ext uri="{FF2B5EF4-FFF2-40B4-BE49-F238E27FC236}">
                  <a16:creationId xmlns:a16="http://schemas.microsoft.com/office/drawing/2014/main" id="{296E937D-6816-100B-66FB-3792735196BB}"/>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0" name="Picture 69">
              <a:extLst>
                <a:ext uri="{FF2B5EF4-FFF2-40B4-BE49-F238E27FC236}">
                  <a16:creationId xmlns:a16="http://schemas.microsoft.com/office/drawing/2014/main" id="{D38EF105-E334-854A-C8CF-BDF438DFFB94}"/>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71" name="Picture 70">
              <a:extLst>
                <a:ext uri="{FF2B5EF4-FFF2-40B4-BE49-F238E27FC236}">
                  <a16:creationId xmlns:a16="http://schemas.microsoft.com/office/drawing/2014/main" id="{CED950EB-4CFD-F001-77F0-42288219B4F8}"/>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72" name="Freeform 40">
              <a:extLst>
                <a:ext uri="{FF2B5EF4-FFF2-40B4-BE49-F238E27FC236}">
                  <a16:creationId xmlns:a16="http://schemas.microsoft.com/office/drawing/2014/main" id="{A257A07B-E1EB-3632-6FED-868B184BDCBF}"/>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7">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73" name="Rectangle 72">
              <a:extLst>
                <a:ext uri="{FF2B5EF4-FFF2-40B4-BE49-F238E27FC236}">
                  <a16:creationId xmlns:a16="http://schemas.microsoft.com/office/drawing/2014/main" id="{BB2D3A03-4DE0-AE65-593D-CF27D2180006}"/>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بررسی </a:t>
              </a:r>
              <a:endParaRPr lang="en-US" sz="1400" b="1" dirty="0">
                <a:cs typeface="B Zar" panose="00000400000000000000" pitchFamily="2" charset="-78"/>
              </a:endParaRPr>
            </a:p>
          </p:txBody>
        </p:sp>
      </p:grpSp>
      <p:grpSp>
        <p:nvGrpSpPr>
          <p:cNvPr id="74" name="Group 73">
            <a:extLst>
              <a:ext uri="{FF2B5EF4-FFF2-40B4-BE49-F238E27FC236}">
                <a16:creationId xmlns:a16="http://schemas.microsoft.com/office/drawing/2014/main" id="{5CF96F98-066D-5AC3-1C88-26ABE0186F4E}"/>
              </a:ext>
            </a:extLst>
          </p:cNvPr>
          <p:cNvGrpSpPr/>
          <p:nvPr/>
        </p:nvGrpSpPr>
        <p:grpSpPr>
          <a:xfrm>
            <a:off x="271956" y="919266"/>
            <a:ext cx="2089405" cy="469189"/>
            <a:chOff x="3893497" y="799348"/>
            <a:chExt cx="4614250" cy="1174504"/>
          </a:xfrm>
        </p:grpSpPr>
        <p:sp>
          <p:nvSpPr>
            <p:cNvPr id="75" name="Freeform 37">
              <a:extLst>
                <a:ext uri="{FF2B5EF4-FFF2-40B4-BE49-F238E27FC236}">
                  <a16:creationId xmlns:a16="http://schemas.microsoft.com/office/drawing/2014/main" id="{94714219-6F4E-FEB6-3CF4-C8FABBF2FBDE}"/>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6" name="Picture 75">
              <a:extLst>
                <a:ext uri="{FF2B5EF4-FFF2-40B4-BE49-F238E27FC236}">
                  <a16:creationId xmlns:a16="http://schemas.microsoft.com/office/drawing/2014/main" id="{0FF34210-154A-45F6-E6A2-4DDECF30448C}"/>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77" name="Picture 76">
              <a:extLst>
                <a:ext uri="{FF2B5EF4-FFF2-40B4-BE49-F238E27FC236}">
                  <a16:creationId xmlns:a16="http://schemas.microsoft.com/office/drawing/2014/main" id="{7AD6F34E-02DE-B6DC-033D-6B11B4D83C7F}"/>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78" name="Freeform 40">
              <a:extLst>
                <a:ext uri="{FF2B5EF4-FFF2-40B4-BE49-F238E27FC236}">
                  <a16:creationId xmlns:a16="http://schemas.microsoft.com/office/drawing/2014/main" id="{14670225-E0DE-6A12-7C8E-3D1BDF412601}"/>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8">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79" name="Rectangle 78">
              <a:extLst>
                <a:ext uri="{FF2B5EF4-FFF2-40B4-BE49-F238E27FC236}">
                  <a16:creationId xmlns:a16="http://schemas.microsoft.com/office/drawing/2014/main" id="{D16F2315-9CC7-7209-2672-D86221BC8C63}"/>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مقدمه </a:t>
              </a:r>
              <a:endParaRPr lang="en-US" sz="1400" b="1" dirty="0">
                <a:cs typeface="B Zar" panose="00000400000000000000" pitchFamily="2" charset="-78"/>
              </a:endParaRPr>
            </a:p>
          </p:txBody>
        </p:sp>
      </p:grpSp>
      <p:sp>
        <p:nvSpPr>
          <p:cNvPr id="5" name="Text Placeholder 5">
            <a:extLst>
              <a:ext uri="{FF2B5EF4-FFF2-40B4-BE49-F238E27FC236}">
                <a16:creationId xmlns:a16="http://schemas.microsoft.com/office/drawing/2014/main" id="{4C46D823-827B-3007-E5B2-A925AE907E8B}"/>
              </a:ext>
            </a:extLst>
          </p:cNvPr>
          <p:cNvSpPr txBox="1">
            <a:spLocks/>
          </p:cNvSpPr>
          <p:nvPr/>
        </p:nvSpPr>
        <p:spPr>
          <a:xfrm>
            <a:off x="4185701" y="476011"/>
            <a:ext cx="7680960" cy="684213"/>
          </a:xfrm>
          <a:prstGeom prst="rect">
            <a:avLst/>
          </a:prstGeom>
        </p:spPr>
        <p:txBody>
          <a:bodyPr vert="horz" lIns="91440" tIns="45720" rIns="91440" bIns="45720" rtlCol="0" anchor="ctr">
            <a:noAutofit/>
          </a:bodyPr>
          <a:lstStyle>
            <a:lvl1pPr marL="0" indent="0" algn="ctr" defTabSz="914400" rtl="1" eaLnBrk="1" latinLnBrk="0" hangingPunct="1">
              <a:lnSpc>
                <a:spcPct val="150000"/>
              </a:lnSpc>
              <a:spcBef>
                <a:spcPts val="1000"/>
              </a:spcBef>
              <a:buFont typeface="Arial" panose="020B0604020202020204" pitchFamily="34" charset="0"/>
              <a:buNone/>
              <a:defRPr sz="2000" b="0" kern="1200">
                <a:solidFill>
                  <a:srgbClr val="002060"/>
                </a:solidFill>
                <a:latin typeface="+mn-lt"/>
                <a:ea typeface="+mn-ea"/>
                <a:cs typeface="B Farnaz"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200000"/>
              </a:lnSpc>
            </a:pPr>
            <a:r>
              <a:rPr lang="ar-SA" b="1" dirty="0"/>
              <a:t>تأثیرات فناوری‌های جدید بر ایمنی فرآیندها</a:t>
            </a:r>
            <a:endParaRPr lang="en-US" sz="1600" dirty="0"/>
          </a:p>
        </p:txBody>
      </p:sp>
      <p:sp>
        <p:nvSpPr>
          <p:cNvPr id="6" name="Text Placeholder 5">
            <a:extLst>
              <a:ext uri="{FF2B5EF4-FFF2-40B4-BE49-F238E27FC236}">
                <a16:creationId xmlns:a16="http://schemas.microsoft.com/office/drawing/2014/main" id="{5F24C448-3173-C8C4-8DCA-DF117524B44B}"/>
              </a:ext>
            </a:extLst>
          </p:cNvPr>
          <p:cNvSpPr txBox="1">
            <a:spLocks/>
          </p:cNvSpPr>
          <p:nvPr/>
        </p:nvSpPr>
        <p:spPr>
          <a:xfrm>
            <a:off x="4212063" y="1516380"/>
            <a:ext cx="7680960" cy="3262432"/>
          </a:xfrm>
          <a:prstGeom prst="rect">
            <a:avLst/>
          </a:prstGeom>
          <a:solidFill>
            <a:srgbClr val="F7FAFB">
              <a:alpha val="74118"/>
            </a:srgbClr>
          </a:solidFill>
        </p:spPr>
        <p:txBody>
          <a:bodyPr lIns="365760" tIns="182880" rIns="365760" bIns="182880">
            <a:spAutoFit/>
          </a:bodyPr>
          <a:lstStyle>
            <a:lvl1pPr marL="0" indent="0" algn="just" defTabSz="914400" rtl="1" eaLnBrk="1" latinLnBrk="0" hangingPunct="1">
              <a:lnSpc>
                <a:spcPct val="150000"/>
              </a:lnSpc>
              <a:spcBef>
                <a:spcPts val="1000"/>
              </a:spcBef>
              <a:buFont typeface="Arial" panose="020B0604020202020204" pitchFamily="34" charset="0"/>
              <a:buNone/>
              <a:defRPr sz="1600" kern="1200">
                <a:solidFill>
                  <a:srgbClr val="002060"/>
                </a:solidFill>
                <a:latin typeface="+mn-lt"/>
                <a:ea typeface="+mn-ea"/>
                <a:cs typeface="B Yekan"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200000"/>
              </a:lnSpc>
            </a:pPr>
            <a:r>
              <a:rPr lang="ar-SA" b="1" dirty="0"/>
              <a:t>تکنولوژی‌های پیشرفته کنترل و نظارت</a:t>
            </a:r>
            <a:r>
              <a:rPr lang="en-US" dirty="0"/>
              <a:t>: </a:t>
            </a:r>
            <a:r>
              <a:rPr lang="ar-SA" dirty="0"/>
              <a:t>فناوری‌های جدید مانند سیستم‌های کنترل پیشرفته، حسگرهای هوشمند و تحلیل داده‌های بزرگ به بهبود کنترل و نظارت بر فرآیندهای صنعتی کمک می‌کنند. این تکنولوژی‌ها می‌توانند به شناسایی سریع‌تر مشکلات و ناهنجاری‌ها، پیش‌بینی خرابی‌ها و کاهش خطاهای انسانی کمک کنند. استفاده از این فناوری‌ها می‌تواند بهبود ایمنی در فرآیندهای پتروشیمی را فراهم کند</a:t>
            </a:r>
            <a:r>
              <a:rPr lang="en-US" dirty="0"/>
              <a:t>.</a:t>
            </a:r>
            <a:endParaRPr lang="en-US" sz="1400" dirty="0"/>
          </a:p>
        </p:txBody>
      </p:sp>
      <p:sp>
        <p:nvSpPr>
          <p:cNvPr id="3" name="Slide Number Placeholder 63">
            <a:extLst>
              <a:ext uri="{FF2B5EF4-FFF2-40B4-BE49-F238E27FC236}">
                <a16:creationId xmlns:a16="http://schemas.microsoft.com/office/drawing/2014/main" id="{FC8BC7F4-90E9-E46C-9549-88A6B0FDD1BC}"/>
              </a:ext>
            </a:extLst>
          </p:cNvPr>
          <p:cNvSpPr>
            <a:spLocks noGrp="1"/>
          </p:cNvSpPr>
          <p:nvPr>
            <p:ph type="sldNum" sz="quarter" idx="12"/>
          </p:nvPr>
        </p:nvSpPr>
        <p:spPr>
          <a:xfrm>
            <a:off x="3057471" y="712579"/>
            <a:ext cx="363811" cy="365125"/>
          </a:xfrm>
        </p:spPr>
        <p:txBody>
          <a:bodyPr/>
          <a:lstStyle/>
          <a:p>
            <a:fld id="{9237C7AA-A612-46DF-B9EB-0C33C0BC77F5}"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30908354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6">
                                            <p:bg/>
                                          </p:spTgt>
                                        </p:tgtEl>
                                        <p:attrNameLst>
                                          <p:attrName>style.visibility</p:attrName>
                                        </p:attrNameLst>
                                      </p:cBhvr>
                                      <p:to>
                                        <p:strVal val="visible"/>
                                      </p:to>
                                    </p:set>
                                    <p:anim calcmode="lin" valueType="num">
                                      <p:cBhvr additive="base">
                                        <p:cTn id="12" dur="500" fill="hold"/>
                                        <p:tgtEl>
                                          <p:spTgt spid="6">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6">
                                            <p:bg/>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animBg="1">
        <p:tmplLst>
          <p:tmpl>
            <p:tnLst>
              <p:par>
                <p:cTn presetID="2" presetClass="entr" presetSubtype="4" fill="hold" nodeType="click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 lvl="1">
            <p:tnLst>
              <p:par>
                <p:cTn presetID="2" presetClass="entr" presetSubtype="4" fill="hold" nodeType="click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53A54F-1CF4-53A9-48F2-649E560CDFC2}"/>
            </a:ext>
          </a:extLst>
        </p:cNvPr>
        <p:cNvGrpSpPr/>
        <p:nvPr/>
      </p:nvGrpSpPr>
      <p:grpSpPr>
        <a:xfrm>
          <a:off x="0" y="0"/>
          <a:ext cx="0" cy="0"/>
          <a:chOff x="0" y="0"/>
          <a:chExt cx="0" cy="0"/>
        </a:xfrm>
      </p:grpSpPr>
      <p:sp>
        <p:nvSpPr>
          <p:cNvPr id="21" name="Freeform 8">
            <a:extLst>
              <a:ext uri="{FF2B5EF4-FFF2-40B4-BE49-F238E27FC236}">
                <a16:creationId xmlns:a16="http://schemas.microsoft.com/office/drawing/2014/main" id="{4B574E2E-9C8A-75A8-E775-314B38CEDE93}"/>
              </a:ext>
            </a:extLst>
          </p:cNvPr>
          <p:cNvSpPr/>
          <p:nvPr/>
        </p:nvSpPr>
        <p:spPr>
          <a:xfrm>
            <a:off x="1978336" y="5007"/>
            <a:ext cx="1766515" cy="6856504"/>
          </a:xfrm>
          <a:custGeom>
            <a:avLst/>
            <a:gdLst>
              <a:gd name="connsiteX0" fmla="*/ 4977284 w 5158977"/>
              <a:gd name="connsiteY0" fmla="*/ 3841859 h 9906583"/>
              <a:gd name="connsiteX1" fmla="*/ 3546234 w 5158977"/>
              <a:gd name="connsiteY1" fmla="*/ 0 h 9906583"/>
              <a:gd name="connsiteX2" fmla="*/ 1697343 w 5158977"/>
              <a:gd name="connsiteY2" fmla="*/ 0 h 9906583"/>
              <a:gd name="connsiteX3" fmla="*/ 3353550 w 5158977"/>
              <a:gd name="connsiteY3" fmla="*/ 4447898 h 9906583"/>
              <a:gd name="connsiteX4" fmla="*/ 3206332 w 5158977"/>
              <a:gd name="connsiteY4" fmla="*/ 5517125 h 9906583"/>
              <a:gd name="connsiteX5" fmla="*/ 0 w 5158977"/>
              <a:gd name="connsiteY5" fmla="*/ 9906584 h 9906583"/>
              <a:gd name="connsiteX6" fmla="*/ 2145493 w 5158977"/>
              <a:gd name="connsiteY6" fmla="*/ 9906584 h 9906583"/>
              <a:gd name="connsiteX7" fmla="*/ 4607073 w 5158977"/>
              <a:gd name="connsiteY7" fmla="*/ 6538735 h 9906583"/>
              <a:gd name="connsiteX8" fmla="*/ 4977284 w 5158977"/>
              <a:gd name="connsiteY8" fmla="*/ 3841859 h 9906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58977" h="9906583">
                <a:moveTo>
                  <a:pt x="4977284" y="3841859"/>
                </a:moveTo>
                <a:lnTo>
                  <a:pt x="3546234" y="0"/>
                </a:lnTo>
                <a:lnTo>
                  <a:pt x="1697343" y="0"/>
                </a:lnTo>
                <a:lnTo>
                  <a:pt x="3353550" y="4447898"/>
                </a:lnTo>
                <a:cubicBezTo>
                  <a:pt x="3487779" y="4807193"/>
                  <a:pt x="3431490" y="5207612"/>
                  <a:pt x="3206332" y="5517125"/>
                </a:cubicBezTo>
                <a:lnTo>
                  <a:pt x="0" y="9906584"/>
                </a:lnTo>
                <a:lnTo>
                  <a:pt x="2145493" y="9906584"/>
                </a:lnTo>
                <a:lnTo>
                  <a:pt x="4607073" y="6538735"/>
                </a:lnTo>
                <a:cubicBezTo>
                  <a:pt x="5176462" y="5757377"/>
                  <a:pt x="5315021" y="4748754"/>
                  <a:pt x="4977284" y="3841859"/>
                </a:cubicBezTo>
                <a:close/>
              </a:path>
            </a:pathLst>
          </a:custGeom>
          <a:solidFill>
            <a:schemeClr val="accent6">
              <a:lumMod val="20000"/>
              <a:lumOff val="80000"/>
            </a:schemeClr>
          </a:solidFill>
          <a:ln w="21638" cap="flat">
            <a:noFill/>
            <a:prstDash val="solid"/>
            <a:miter/>
          </a:ln>
        </p:spPr>
        <p:txBody>
          <a:bodyPr rtlCol="0" anchor="ctr"/>
          <a:lstStyle/>
          <a:p>
            <a:endParaRPr lang="en-US" sz="1800">
              <a:latin typeface="Segoe UI" panose="020B0502040204020203" pitchFamily="34" charset="0"/>
            </a:endParaRPr>
          </a:p>
        </p:txBody>
      </p:sp>
      <p:sp>
        <p:nvSpPr>
          <p:cNvPr id="22" name="Freeform 16">
            <a:extLst>
              <a:ext uri="{FF2B5EF4-FFF2-40B4-BE49-F238E27FC236}">
                <a16:creationId xmlns:a16="http://schemas.microsoft.com/office/drawing/2014/main" id="{256928DC-1D63-5B35-2410-06C8690E2948}"/>
              </a:ext>
            </a:extLst>
          </p:cNvPr>
          <p:cNvSpPr/>
          <p:nvPr/>
        </p:nvSpPr>
        <p:spPr>
          <a:xfrm>
            <a:off x="-484871" y="39806"/>
            <a:ext cx="4185700" cy="6849386"/>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gradFill flip="none" rotWithShape="1">
            <a:gsLst>
              <a:gs pos="0">
                <a:schemeClr val="tx1">
                  <a:alpha val="50000"/>
                </a:schemeClr>
              </a:gs>
              <a:gs pos="50000">
                <a:schemeClr val="tx1">
                  <a:tint val="44500"/>
                  <a:satMod val="160000"/>
                  <a:alpha val="20000"/>
                </a:schemeClr>
              </a:gs>
              <a:gs pos="100000">
                <a:schemeClr val="tx1">
                  <a:tint val="23500"/>
                  <a:satMod val="160000"/>
                  <a:alpha val="0"/>
                </a:schemeClr>
              </a:gs>
            </a:gsLst>
            <a:lin ang="13500000" scaled="1"/>
            <a:tileRect/>
          </a:gradFill>
          <a:ln w="21638" cap="flat">
            <a:noFill/>
            <a:prstDash val="solid"/>
            <a:miter/>
          </a:ln>
        </p:spPr>
        <p:txBody>
          <a:bodyPr rtlCol="0" anchor="ctr"/>
          <a:lstStyle/>
          <a:p>
            <a:r>
              <a:rPr lang="en-US" dirty="0">
                <a:latin typeface="Segoe UI" panose="020B0502040204020203" pitchFamily="34" charset="0"/>
              </a:rPr>
              <a:t>`</a:t>
            </a:r>
          </a:p>
        </p:txBody>
      </p:sp>
      <p:sp>
        <p:nvSpPr>
          <p:cNvPr id="23" name="Freeform 9">
            <a:extLst>
              <a:ext uri="{FF2B5EF4-FFF2-40B4-BE49-F238E27FC236}">
                <a16:creationId xmlns:a16="http://schemas.microsoft.com/office/drawing/2014/main" id="{6781383D-E980-F444-1AC5-3AB927E27D53}"/>
              </a:ext>
            </a:extLst>
          </p:cNvPr>
          <p:cNvSpPr/>
          <p:nvPr/>
        </p:nvSpPr>
        <p:spPr>
          <a:xfrm>
            <a:off x="1" y="1492"/>
            <a:ext cx="3470738" cy="6856508"/>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blipFill>
            <a:blip r:embed="rId3">
              <a:extLst>
                <a:ext uri="{28A0092B-C50C-407E-A947-70E740481C1C}">
                  <a14:useLocalDpi xmlns:a14="http://schemas.microsoft.com/office/drawing/2010/main" val="0"/>
                </a:ext>
              </a:extLst>
            </a:blip>
            <a:stretch>
              <a:fillRect/>
            </a:stretch>
          </a:blipFill>
          <a:ln w="21638" cap="flat">
            <a:noFill/>
            <a:prstDash val="solid"/>
            <a:miter/>
          </a:ln>
        </p:spPr>
        <p:txBody>
          <a:bodyPr rtlCol="0" anchor="ctr"/>
          <a:lstStyle/>
          <a:p>
            <a:endParaRPr lang="en-US">
              <a:latin typeface="Segoe UI" panose="020B0502040204020203" pitchFamily="34" charset="0"/>
            </a:endParaRPr>
          </a:p>
        </p:txBody>
      </p:sp>
      <p:grpSp>
        <p:nvGrpSpPr>
          <p:cNvPr id="24" name="Group 23">
            <a:extLst>
              <a:ext uri="{FF2B5EF4-FFF2-40B4-BE49-F238E27FC236}">
                <a16:creationId xmlns:a16="http://schemas.microsoft.com/office/drawing/2014/main" id="{A760CB5F-723A-5597-03FC-20CB8BF85372}"/>
              </a:ext>
            </a:extLst>
          </p:cNvPr>
          <p:cNvGrpSpPr/>
          <p:nvPr/>
        </p:nvGrpSpPr>
        <p:grpSpPr>
          <a:xfrm rot="15562833">
            <a:off x="3053169" y="1173877"/>
            <a:ext cx="535910" cy="367866"/>
            <a:chOff x="4258714" y="6374966"/>
            <a:chExt cx="535910" cy="367866"/>
          </a:xfrm>
          <a:effectLst>
            <a:outerShdw blurRad="50800" dist="38100" dir="16200000" rotWithShape="0">
              <a:prstClr val="black">
                <a:alpha val="40000"/>
              </a:prstClr>
            </a:outerShdw>
          </a:effectLst>
        </p:grpSpPr>
        <p:grpSp>
          <p:nvGrpSpPr>
            <p:cNvPr id="25" name="Group 24">
              <a:extLst>
                <a:ext uri="{FF2B5EF4-FFF2-40B4-BE49-F238E27FC236}">
                  <a16:creationId xmlns:a16="http://schemas.microsoft.com/office/drawing/2014/main" id="{26974450-DAD5-9756-18CF-A287B6EA8463}"/>
                </a:ext>
              </a:extLst>
            </p:cNvPr>
            <p:cNvGrpSpPr/>
            <p:nvPr/>
          </p:nvGrpSpPr>
          <p:grpSpPr>
            <a:xfrm>
              <a:off x="4258714" y="6374966"/>
              <a:ext cx="535910" cy="367866"/>
              <a:chOff x="4059069" y="3837925"/>
              <a:chExt cx="1381627" cy="1548586"/>
            </a:xfrm>
          </p:grpSpPr>
          <p:sp>
            <p:nvSpPr>
              <p:cNvPr id="27" name="Arrow: Down 26">
                <a:extLst>
                  <a:ext uri="{FF2B5EF4-FFF2-40B4-BE49-F238E27FC236}">
                    <a16:creationId xmlns:a16="http://schemas.microsoft.com/office/drawing/2014/main" id="{138507C5-9A75-C658-3416-1DFAC84D031E}"/>
                  </a:ext>
                </a:extLst>
              </p:cNvPr>
              <p:cNvSpPr/>
              <p:nvPr/>
            </p:nvSpPr>
            <p:spPr>
              <a:xfrm flipH="1" flipV="1">
                <a:off x="4319481" y="3837925"/>
                <a:ext cx="1037341" cy="1406423"/>
              </a:xfrm>
              <a:prstGeom prst="downArrow">
                <a:avLst>
                  <a:gd name="adj1" fmla="val 77826"/>
                  <a:gd name="adj2" fmla="val 36957"/>
                </a:avLst>
              </a:prstGeom>
              <a:gradFill flip="none" rotWithShape="1">
                <a:gsLst>
                  <a:gs pos="0">
                    <a:schemeClr val="bg1">
                      <a:alpha val="0"/>
                      <a:lumMod val="0"/>
                      <a:lumOff val="100000"/>
                    </a:schemeClr>
                  </a:gs>
                  <a:gs pos="75500">
                    <a:srgbClr val="808080">
                      <a:alpha val="11000"/>
                    </a:srgbClr>
                  </a:gs>
                  <a:gs pos="27000">
                    <a:schemeClr val="tx1">
                      <a:lumMod val="48000"/>
                      <a:lumOff val="52000"/>
                      <a:alpha val="0"/>
                    </a:schemeClr>
                  </a:gs>
                  <a:gs pos="100000">
                    <a:schemeClr val="bg1">
                      <a:alpha val="0"/>
                      <a:lumMod val="0"/>
                      <a:lumOff val="100000"/>
                    </a:schemeClr>
                  </a:gs>
                  <a:gs pos="55000">
                    <a:schemeClr val="tx1">
                      <a:alpha val="1300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28" name="Group 27">
                <a:extLst>
                  <a:ext uri="{FF2B5EF4-FFF2-40B4-BE49-F238E27FC236}">
                    <a16:creationId xmlns:a16="http://schemas.microsoft.com/office/drawing/2014/main" id="{FBE1E9EC-D470-CF0A-215F-95983234EF17}"/>
                  </a:ext>
                </a:extLst>
              </p:cNvPr>
              <p:cNvGrpSpPr/>
              <p:nvPr/>
            </p:nvGrpSpPr>
            <p:grpSpPr>
              <a:xfrm>
                <a:off x="4059069" y="3968121"/>
                <a:ext cx="1381627" cy="1418390"/>
                <a:chOff x="4059069" y="3968121"/>
                <a:chExt cx="1381627" cy="1418390"/>
              </a:xfrm>
            </p:grpSpPr>
            <p:sp>
              <p:nvSpPr>
                <p:cNvPr id="29" name="Rectangle 28">
                  <a:extLst>
                    <a:ext uri="{FF2B5EF4-FFF2-40B4-BE49-F238E27FC236}">
                      <a16:creationId xmlns:a16="http://schemas.microsoft.com/office/drawing/2014/main" id="{690D3261-20F9-005B-F817-43CE5FC7978C}"/>
                    </a:ext>
                  </a:extLst>
                </p:cNvPr>
                <p:cNvSpPr/>
                <p:nvPr/>
              </p:nvSpPr>
              <p:spPr>
                <a:xfrm flipV="1">
                  <a:off x="4239785" y="5134415"/>
                  <a:ext cx="1037340" cy="25019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Partial Circle 29">
                  <a:extLst>
                    <a:ext uri="{FF2B5EF4-FFF2-40B4-BE49-F238E27FC236}">
                      <a16:creationId xmlns:a16="http://schemas.microsoft.com/office/drawing/2014/main" id="{1462B47B-05AA-215B-84E4-E5D4ECF5909A}"/>
                    </a:ext>
                  </a:extLst>
                </p:cNvPr>
                <p:cNvSpPr/>
                <p:nvPr/>
              </p:nvSpPr>
              <p:spPr>
                <a:xfrm rot="16200000" flipV="1">
                  <a:off x="3981087" y="4957758"/>
                  <a:ext cx="506734"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1" name="Partial Circle 30">
                  <a:extLst>
                    <a:ext uri="{FF2B5EF4-FFF2-40B4-BE49-F238E27FC236}">
                      <a16:creationId xmlns:a16="http://schemas.microsoft.com/office/drawing/2014/main" id="{2486E401-4779-0943-150D-C51D29A04CE3}"/>
                    </a:ext>
                  </a:extLst>
                </p:cNvPr>
                <p:cNvSpPr/>
                <p:nvPr/>
              </p:nvSpPr>
              <p:spPr>
                <a:xfrm rot="16200000" flipV="1">
                  <a:off x="5011944" y="4957759"/>
                  <a:ext cx="506735"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32" name="Arrow: Down 31">
                  <a:extLst>
                    <a:ext uri="{FF2B5EF4-FFF2-40B4-BE49-F238E27FC236}">
                      <a16:creationId xmlns:a16="http://schemas.microsoft.com/office/drawing/2014/main" id="{72933ACB-2985-0F5C-9058-AD2D637578F9}"/>
                    </a:ext>
                  </a:extLst>
                </p:cNvPr>
                <p:cNvSpPr/>
                <p:nvPr/>
              </p:nvSpPr>
              <p:spPr>
                <a:xfrm flipV="1">
                  <a:off x="4308046" y="3968121"/>
                  <a:ext cx="876300" cy="1188084"/>
                </a:xfrm>
                <a:prstGeom prst="downArrow">
                  <a:avLst>
                    <a:gd name="adj1" fmla="val 77826"/>
                    <a:gd name="adj2" fmla="val 36957"/>
                  </a:avLst>
                </a:prstGeom>
                <a:solidFill>
                  <a:schemeClr val="accent6">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sp>
          <p:nvSpPr>
            <p:cNvPr id="26" name="Rectangle 25">
              <a:extLst>
                <a:ext uri="{FF2B5EF4-FFF2-40B4-BE49-F238E27FC236}">
                  <a16:creationId xmlns:a16="http://schemas.microsoft.com/office/drawing/2014/main" id="{700F8EC0-8DC2-AC77-C97D-01246257CFEB}"/>
                </a:ext>
              </a:extLst>
            </p:cNvPr>
            <p:cNvSpPr/>
            <p:nvPr/>
          </p:nvSpPr>
          <p:spPr>
            <a:xfrm flipV="1">
              <a:off x="4394772" y="6548286"/>
              <a:ext cx="264045" cy="157219"/>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460E9A15-C449-EAB6-B0ED-5267E7E3E93E}"/>
              </a:ext>
            </a:extLst>
          </p:cNvPr>
          <p:cNvGrpSpPr/>
          <p:nvPr/>
        </p:nvGrpSpPr>
        <p:grpSpPr>
          <a:xfrm>
            <a:off x="271957" y="4339686"/>
            <a:ext cx="2089404" cy="469189"/>
            <a:chOff x="3893497" y="799348"/>
            <a:chExt cx="4614250" cy="1174504"/>
          </a:xfrm>
        </p:grpSpPr>
        <p:sp>
          <p:nvSpPr>
            <p:cNvPr id="34" name="Freeform 37">
              <a:extLst>
                <a:ext uri="{FF2B5EF4-FFF2-40B4-BE49-F238E27FC236}">
                  <a16:creationId xmlns:a16="http://schemas.microsoft.com/office/drawing/2014/main" id="{8DA6602C-AB70-0421-6F27-DD942763E472}"/>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35" name="Picture 34">
              <a:extLst>
                <a:ext uri="{FF2B5EF4-FFF2-40B4-BE49-F238E27FC236}">
                  <a16:creationId xmlns:a16="http://schemas.microsoft.com/office/drawing/2014/main" id="{D940C2A5-96EB-25E8-15F6-E83EED2A9703}"/>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36" name="Picture 35">
              <a:extLst>
                <a:ext uri="{FF2B5EF4-FFF2-40B4-BE49-F238E27FC236}">
                  <a16:creationId xmlns:a16="http://schemas.microsoft.com/office/drawing/2014/main" id="{BE529576-B2FC-B99A-71E7-A6B49006A22B}"/>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37" name="Freeform 40">
              <a:extLst>
                <a:ext uri="{FF2B5EF4-FFF2-40B4-BE49-F238E27FC236}">
                  <a16:creationId xmlns:a16="http://schemas.microsoft.com/office/drawing/2014/main" id="{AD94F0B2-BB8A-8C63-1165-ECFD6D42EBB9}"/>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5">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38" name="Rectangle 37">
              <a:extLst>
                <a:ext uri="{FF2B5EF4-FFF2-40B4-BE49-F238E27FC236}">
                  <a16:creationId xmlns:a16="http://schemas.microsoft.com/office/drawing/2014/main" id="{A38266B4-96B2-0C5B-6F10-4A66B50646A9}"/>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منابع </a:t>
              </a:r>
              <a:endParaRPr lang="en-US" sz="1400" b="1" dirty="0">
                <a:cs typeface="B Zar" panose="00000400000000000000" pitchFamily="2" charset="-78"/>
              </a:endParaRPr>
            </a:p>
          </p:txBody>
        </p:sp>
      </p:grpSp>
      <p:grpSp>
        <p:nvGrpSpPr>
          <p:cNvPr id="39" name="Group 38">
            <a:extLst>
              <a:ext uri="{FF2B5EF4-FFF2-40B4-BE49-F238E27FC236}">
                <a16:creationId xmlns:a16="http://schemas.microsoft.com/office/drawing/2014/main" id="{291B8EA0-E3DF-347D-4FA2-0AF8FD3D278F}"/>
              </a:ext>
            </a:extLst>
          </p:cNvPr>
          <p:cNvGrpSpPr/>
          <p:nvPr/>
        </p:nvGrpSpPr>
        <p:grpSpPr>
          <a:xfrm>
            <a:off x="271955" y="3201270"/>
            <a:ext cx="2072082" cy="684632"/>
            <a:chOff x="3893497" y="799348"/>
            <a:chExt cx="4614250" cy="1713815"/>
          </a:xfrm>
        </p:grpSpPr>
        <p:sp>
          <p:nvSpPr>
            <p:cNvPr id="40" name="Freeform 37">
              <a:extLst>
                <a:ext uri="{FF2B5EF4-FFF2-40B4-BE49-F238E27FC236}">
                  <a16:creationId xmlns:a16="http://schemas.microsoft.com/office/drawing/2014/main" id="{276B1B72-FE5C-1340-9C73-2DB46115DD2D}"/>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41" name="Picture 40">
              <a:extLst>
                <a:ext uri="{FF2B5EF4-FFF2-40B4-BE49-F238E27FC236}">
                  <a16:creationId xmlns:a16="http://schemas.microsoft.com/office/drawing/2014/main" id="{5FB17E2A-7BCC-126D-DB7C-B5CEC8A252D2}"/>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42" name="Picture 41">
              <a:extLst>
                <a:ext uri="{FF2B5EF4-FFF2-40B4-BE49-F238E27FC236}">
                  <a16:creationId xmlns:a16="http://schemas.microsoft.com/office/drawing/2014/main" id="{B904A085-B4C1-18DD-1757-E851EAA525FE}"/>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43" name="Freeform 40">
              <a:extLst>
                <a:ext uri="{FF2B5EF4-FFF2-40B4-BE49-F238E27FC236}">
                  <a16:creationId xmlns:a16="http://schemas.microsoft.com/office/drawing/2014/main" id="{6D51786C-403A-C2B1-E556-DECC0DCEDFEA}"/>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6">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44" name="Rectangle 43">
              <a:extLst>
                <a:ext uri="{FF2B5EF4-FFF2-40B4-BE49-F238E27FC236}">
                  <a16:creationId xmlns:a16="http://schemas.microsoft.com/office/drawing/2014/main" id="{EFA1E754-EDAE-E760-6589-7538DC303885}"/>
                </a:ext>
              </a:extLst>
            </p:cNvPr>
            <p:cNvSpPr/>
            <p:nvPr/>
          </p:nvSpPr>
          <p:spPr>
            <a:xfrm>
              <a:off x="5728292" y="1203405"/>
              <a:ext cx="2741197" cy="1309758"/>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نتیجه گیری</a:t>
              </a:r>
              <a:endParaRPr lang="en-US" sz="1400" b="1" dirty="0">
                <a:cs typeface="B Zar" panose="00000400000000000000" pitchFamily="2" charset="-78"/>
              </a:endParaRPr>
            </a:p>
          </p:txBody>
        </p:sp>
      </p:grpSp>
      <p:grpSp>
        <p:nvGrpSpPr>
          <p:cNvPr id="68" name="Group 67">
            <a:extLst>
              <a:ext uri="{FF2B5EF4-FFF2-40B4-BE49-F238E27FC236}">
                <a16:creationId xmlns:a16="http://schemas.microsoft.com/office/drawing/2014/main" id="{053814FB-0F8E-9BDA-4A7A-F7E8F1B6A9CC}"/>
              </a:ext>
            </a:extLst>
          </p:cNvPr>
          <p:cNvGrpSpPr/>
          <p:nvPr/>
        </p:nvGrpSpPr>
        <p:grpSpPr>
          <a:xfrm>
            <a:off x="271957" y="2062854"/>
            <a:ext cx="2072080" cy="469189"/>
            <a:chOff x="3893497" y="799348"/>
            <a:chExt cx="4614250" cy="1174504"/>
          </a:xfrm>
        </p:grpSpPr>
        <p:sp>
          <p:nvSpPr>
            <p:cNvPr id="69" name="Freeform 37">
              <a:extLst>
                <a:ext uri="{FF2B5EF4-FFF2-40B4-BE49-F238E27FC236}">
                  <a16:creationId xmlns:a16="http://schemas.microsoft.com/office/drawing/2014/main" id="{126746AD-8C66-158C-E2E1-44D50EE27C16}"/>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0" name="Picture 69">
              <a:extLst>
                <a:ext uri="{FF2B5EF4-FFF2-40B4-BE49-F238E27FC236}">
                  <a16:creationId xmlns:a16="http://schemas.microsoft.com/office/drawing/2014/main" id="{DDA6F115-B4EF-D2E8-C145-3FFDF9F16C92}"/>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71" name="Picture 70">
              <a:extLst>
                <a:ext uri="{FF2B5EF4-FFF2-40B4-BE49-F238E27FC236}">
                  <a16:creationId xmlns:a16="http://schemas.microsoft.com/office/drawing/2014/main" id="{C6DDBE1C-4CAD-0814-2C03-5B614A304573}"/>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72" name="Freeform 40">
              <a:extLst>
                <a:ext uri="{FF2B5EF4-FFF2-40B4-BE49-F238E27FC236}">
                  <a16:creationId xmlns:a16="http://schemas.microsoft.com/office/drawing/2014/main" id="{A3F081B8-011C-EC32-6EA9-44C6BCA9A0EF}"/>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7">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73" name="Rectangle 72">
              <a:extLst>
                <a:ext uri="{FF2B5EF4-FFF2-40B4-BE49-F238E27FC236}">
                  <a16:creationId xmlns:a16="http://schemas.microsoft.com/office/drawing/2014/main" id="{2C23E7FE-39E3-5CF4-E6F3-E5E2A58B6171}"/>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بررسی </a:t>
              </a:r>
              <a:endParaRPr lang="en-US" sz="1400" b="1" dirty="0">
                <a:cs typeface="B Zar" panose="00000400000000000000" pitchFamily="2" charset="-78"/>
              </a:endParaRPr>
            </a:p>
          </p:txBody>
        </p:sp>
      </p:grpSp>
      <p:grpSp>
        <p:nvGrpSpPr>
          <p:cNvPr id="74" name="Group 73">
            <a:extLst>
              <a:ext uri="{FF2B5EF4-FFF2-40B4-BE49-F238E27FC236}">
                <a16:creationId xmlns:a16="http://schemas.microsoft.com/office/drawing/2014/main" id="{8D5C647E-4F26-E2CE-02AD-EEF351A91D1C}"/>
              </a:ext>
            </a:extLst>
          </p:cNvPr>
          <p:cNvGrpSpPr/>
          <p:nvPr/>
        </p:nvGrpSpPr>
        <p:grpSpPr>
          <a:xfrm>
            <a:off x="271956" y="919266"/>
            <a:ext cx="2089405" cy="469189"/>
            <a:chOff x="3893497" y="799348"/>
            <a:chExt cx="4614250" cy="1174504"/>
          </a:xfrm>
        </p:grpSpPr>
        <p:sp>
          <p:nvSpPr>
            <p:cNvPr id="75" name="Freeform 37">
              <a:extLst>
                <a:ext uri="{FF2B5EF4-FFF2-40B4-BE49-F238E27FC236}">
                  <a16:creationId xmlns:a16="http://schemas.microsoft.com/office/drawing/2014/main" id="{E27C1290-5796-2D2D-4B0C-4753EEDAAB19}"/>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6" name="Picture 75">
              <a:extLst>
                <a:ext uri="{FF2B5EF4-FFF2-40B4-BE49-F238E27FC236}">
                  <a16:creationId xmlns:a16="http://schemas.microsoft.com/office/drawing/2014/main" id="{D96D6ACE-9AE7-CA11-6489-0C31376A28A2}"/>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77" name="Picture 76">
              <a:extLst>
                <a:ext uri="{FF2B5EF4-FFF2-40B4-BE49-F238E27FC236}">
                  <a16:creationId xmlns:a16="http://schemas.microsoft.com/office/drawing/2014/main" id="{B4C07527-8B4B-7B61-96AA-6DE1F2FD8A58}"/>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78" name="Freeform 40">
              <a:extLst>
                <a:ext uri="{FF2B5EF4-FFF2-40B4-BE49-F238E27FC236}">
                  <a16:creationId xmlns:a16="http://schemas.microsoft.com/office/drawing/2014/main" id="{3AFB633D-7784-B5DB-B1CD-299C0DD7148F}"/>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8">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79" name="Rectangle 78">
              <a:extLst>
                <a:ext uri="{FF2B5EF4-FFF2-40B4-BE49-F238E27FC236}">
                  <a16:creationId xmlns:a16="http://schemas.microsoft.com/office/drawing/2014/main" id="{CC72942D-BE43-BD9C-DC23-56B14B0709A8}"/>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مقدمه </a:t>
              </a:r>
              <a:endParaRPr lang="en-US" sz="1400" b="1" dirty="0">
                <a:cs typeface="B Zar" panose="00000400000000000000" pitchFamily="2" charset="-78"/>
              </a:endParaRPr>
            </a:p>
          </p:txBody>
        </p:sp>
      </p:grpSp>
      <p:sp>
        <p:nvSpPr>
          <p:cNvPr id="8" name="Text Placeholder 5">
            <a:extLst>
              <a:ext uri="{FF2B5EF4-FFF2-40B4-BE49-F238E27FC236}">
                <a16:creationId xmlns:a16="http://schemas.microsoft.com/office/drawing/2014/main" id="{44556158-1C1D-FAA3-3819-6B4F4AF5C2AD}"/>
              </a:ext>
            </a:extLst>
          </p:cNvPr>
          <p:cNvSpPr txBox="1">
            <a:spLocks/>
          </p:cNvSpPr>
          <p:nvPr/>
        </p:nvSpPr>
        <p:spPr>
          <a:xfrm>
            <a:off x="4212063" y="1023618"/>
            <a:ext cx="7680960" cy="684213"/>
          </a:xfrm>
          <a:prstGeom prst="rect">
            <a:avLst/>
          </a:prstGeom>
        </p:spPr>
        <p:txBody>
          <a:bodyPr vert="horz" lIns="91440" tIns="45720" rIns="91440" bIns="45720" rtlCol="0" anchor="ctr">
            <a:noAutofit/>
          </a:bodyPr>
          <a:lstStyle>
            <a:lvl1pPr marL="0" indent="0" algn="ctr" defTabSz="914400" rtl="1" eaLnBrk="1" latinLnBrk="0" hangingPunct="1">
              <a:lnSpc>
                <a:spcPct val="150000"/>
              </a:lnSpc>
              <a:spcBef>
                <a:spcPts val="1000"/>
              </a:spcBef>
              <a:buFont typeface="Arial" panose="020B0604020202020204" pitchFamily="34" charset="0"/>
              <a:buNone/>
              <a:defRPr sz="2000" b="0" kern="1200">
                <a:solidFill>
                  <a:srgbClr val="002060"/>
                </a:solidFill>
                <a:latin typeface="+mn-lt"/>
                <a:ea typeface="+mn-ea"/>
                <a:cs typeface="B Farnaz"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200000"/>
              </a:lnSpc>
            </a:pPr>
            <a:r>
              <a:rPr lang="ar-SA" b="1" dirty="0"/>
              <a:t>تأثیرات فناوری‌های جدید بر ایمنی فرآیندها</a:t>
            </a:r>
            <a:endParaRPr lang="en-US" sz="1800" dirty="0"/>
          </a:p>
        </p:txBody>
      </p:sp>
      <p:sp>
        <p:nvSpPr>
          <p:cNvPr id="2" name="Text Placeholder 5">
            <a:extLst>
              <a:ext uri="{FF2B5EF4-FFF2-40B4-BE49-F238E27FC236}">
                <a16:creationId xmlns:a16="http://schemas.microsoft.com/office/drawing/2014/main" id="{653B3FAA-85E2-0515-B3F6-DAF859E89502}"/>
              </a:ext>
            </a:extLst>
          </p:cNvPr>
          <p:cNvSpPr txBox="1">
            <a:spLocks/>
          </p:cNvSpPr>
          <p:nvPr/>
        </p:nvSpPr>
        <p:spPr>
          <a:xfrm>
            <a:off x="4278285" y="2178100"/>
            <a:ext cx="7680960" cy="2277547"/>
          </a:xfrm>
          <a:prstGeom prst="rect">
            <a:avLst/>
          </a:prstGeom>
          <a:solidFill>
            <a:srgbClr val="F7FAFB">
              <a:alpha val="74118"/>
            </a:srgbClr>
          </a:solidFill>
        </p:spPr>
        <p:txBody>
          <a:bodyPr lIns="365760" tIns="182880" rIns="365760" bIns="182880">
            <a:spAutoFit/>
          </a:bodyPr>
          <a:lstStyle>
            <a:lvl1pPr marL="0" indent="0" algn="just" defTabSz="914400" rtl="1" eaLnBrk="1" latinLnBrk="0" hangingPunct="1">
              <a:lnSpc>
                <a:spcPct val="150000"/>
              </a:lnSpc>
              <a:spcBef>
                <a:spcPts val="1000"/>
              </a:spcBef>
              <a:buFont typeface="Arial" panose="020B0604020202020204" pitchFamily="34" charset="0"/>
              <a:buNone/>
              <a:defRPr sz="1600" kern="1200">
                <a:solidFill>
                  <a:srgbClr val="002060"/>
                </a:solidFill>
                <a:latin typeface="+mn-lt"/>
                <a:ea typeface="+mn-ea"/>
                <a:cs typeface="B Yekan"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200000"/>
              </a:lnSpc>
            </a:pPr>
            <a:r>
              <a:rPr lang="ar-SA" b="1" dirty="0"/>
              <a:t>اتوماسیون و روباتیک</a:t>
            </a:r>
            <a:r>
              <a:rPr lang="en-US" dirty="0"/>
              <a:t>: </a:t>
            </a:r>
            <a:r>
              <a:rPr lang="ar-SA" dirty="0"/>
              <a:t>اتوماسیون و روباتیک می‌تواند به کاهش خطرات ناشی از فعالیت‌های دستی و افزایش دقت و کارایی در عملیات پتروشیمی کمک کند. این تکنولوژی‌ها می‌توانند به کاهش خطرات ناشی از تماس با مواد شیمیایی و کاهش نیاز به حضور کارکنان در مناطق خطرناک منجر شوند</a:t>
            </a:r>
            <a:r>
              <a:rPr lang="en-US" dirty="0"/>
              <a:t>.</a:t>
            </a:r>
            <a:endParaRPr lang="en-US" sz="1400" dirty="0"/>
          </a:p>
        </p:txBody>
      </p:sp>
      <p:sp>
        <p:nvSpPr>
          <p:cNvPr id="4" name="Slide Number Placeholder 63">
            <a:extLst>
              <a:ext uri="{FF2B5EF4-FFF2-40B4-BE49-F238E27FC236}">
                <a16:creationId xmlns:a16="http://schemas.microsoft.com/office/drawing/2014/main" id="{F1907208-7ADD-02D3-04E7-89E939822E84}"/>
              </a:ext>
            </a:extLst>
          </p:cNvPr>
          <p:cNvSpPr>
            <a:spLocks noGrp="1"/>
          </p:cNvSpPr>
          <p:nvPr>
            <p:ph type="sldNum" sz="quarter" idx="12"/>
          </p:nvPr>
        </p:nvSpPr>
        <p:spPr>
          <a:xfrm>
            <a:off x="3118004" y="1138480"/>
            <a:ext cx="363811" cy="365125"/>
          </a:xfrm>
        </p:spPr>
        <p:txBody>
          <a:bodyPr/>
          <a:lstStyle/>
          <a:p>
            <a:fld id="{9237C7AA-A612-46DF-B9EB-0C33C0BC77F5}" type="slidenum">
              <a:rPr lang="en-US" smtClean="0">
                <a:solidFill>
                  <a:schemeClr val="bg1"/>
                </a:solidFill>
              </a:rPr>
              <a:t>6</a:t>
            </a:fld>
            <a:endParaRPr lang="en-US" dirty="0">
              <a:solidFill>
                <a:schemeClr val="bg1"/>
              </a:solidFill>
            </a:endParaRPr>
          </a:p>
        </p:txBody>
      </p:sp>
    </p:spTree>
    <p:extLst>
      <p:ext uri="{BB962C8B-B14F-4D97-AF65-F5344CB8AC3E}">
        <p14:creationId xmlns:p14="http://schemas.microsoft.com/office/powerpoint/2010/main" val="23540468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2">
                                            <p:bg/>
                                          </p:spTgt>
                                        </p:tgtEl>
                                        <p:attrNameLst>
                                          <p:attrName>style.visibility</p:attrName>
                                        </p:attrNameLst>
                                      </p:cBhvr>
                                      <p:to>
                                        <p:strVal val="visible"/>
                                      </p:to>
                                    </p:set>
                                    <p:anim calcmode="lin" valueType="num">
                                      <p:cBhvr additive="base">
                                        <p:cTn id="12" dur="500" fill="hold"/>
                                        <p:tgtEl>
                                          <p:spTgt spid="2">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2">
                                            <p:bg/>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additive="base">
                                        <p:cTn id="16"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uiExpand="1" build="p" animBg="1">
        <p:tmplLst>
          <p:tmpl>
            <p:tnLst>
              <p:par>
                <p:cTn presetID="2" presetClass="entr" presetSubtype="4" fill="hold" nodeType="clickEffect">
                  <p:stCondLst>
                    <p:cond delay="0"/>
                  </p:stCondLst>
                  <p:childTnLst>
                    <p:set>
                      <p:cBhvr>
                        <p:cTn dur="1" fill="hold">
                          <p:stCondLst>
                            <p:cond delay="0"/>
                          </p:stCondLst>
                        </p:cTn>
                        <p:tgtEl>
                          <p:spTgt spid="2"/>
                        </p:tgtEl>
                        <p:attrNameLst>
                          <p:attrName>style.visibility</p:attrName>
                        </p:attrNameLst>
                      </p:cBhvr>
                      <p:to>
                        <p:strVal val="visible"/>
                      </p:to>
                    </p:set>
                    <p:anim calcmode="lin" valueType="num">
                      <p:cBhvr additive="base">
                        <p:cTn dur="500" fill="hold"/>
                        <p:tgtEl>
                          <p:spTgt spid="2"/>
                        </p:tgtEl>
                        <p:attrNameLst>
                          <p:attrName>ppt_x</p:attrName>
                        </p:attrNameLst>
                      </p:cBhvr>
                      <p:tavLst>
                        <p:tav tm="0">
                          <p:val>
                            <p:strVal val="#ppt_x"/>
                          </p:val>
                        </p:tav>
                        <p:tav tm="100000">
                          <p:val>
                            <p:strVal val="#ppt_x"/>
                          </p:val>
                        </p:tav>
                      </p:tavLst>
                    </p:anim>
                    <p:anim calcmode="lin" valueType="num">
                      <p:cBhvr additive="base">
                        <p:cTn dur="500" fill="hold"/>
                        <p:tgtEl>
                          <p:spTgt spid="2"/>
                        </p:tgtEl>
                        <p:attrNameLst>
                          <p:attrName>ppt_y</p:attrName>
                        </p:attrNameLst>
                      </p:cBhvr>
                      <p:tavLst>
                        <p:tav tm="0">
                          <p:val>
                            <p:strVal val="1+#ppt_h/2"/>
                          </p:val>
                        </p:tav>
                        <p:tav tm="100000">
                          <p:val>
                            <p:strVal val="#ppt_y"/>
                          </p:val>
                        </p:tav>
                      </p:tavLst>
                    </p:anim>
                  </p:childTnLst>
                </p:cTn>
              </p:par>
            </p:tnLst>
          </p:tmpl>
          <p:tmpl lvl="1">
            <p:tnLst>
              <p:par>
                <p:cTn presetID="2" presetClass="entr" presetSubtype="4" fill="hold" nodeType="clickEffect">
                  <p:stCondLst>
                    <p:cond delay="0"/>
                  </p:stCondLst>
                  <p:childTnLst>
                    <p:set>
                      <p:cBhvr>
                        <p:cTn dur="1" fill="hold">
                          <p:stCondLst>
                            <p:cond delay="0"/>
                          </p:stCondLst>
                        </p:cTn>
                        <p:tgtEl>
                          <p:spTgt spid="2"/>
                        </p:tgtEl>
                        <p:attrNameLst>
                          <p:attrName>style.visibility</p:attrName>
                        </p:attrNameLst>
                      </p:cBhvr>
                      <p:to>
                        <p:strVal val="visible"/>
                      </p:to>
                    </p:set>
                    <p:anim calcmode="lin" valueType="num">
                      <p:cBhvr additive="base">
                        <p:cTn dur="500" fill="hold"/>
                        <p:tgtEl>
                          <p:spTgt spid="2"/>
                        </p:tgtEl>
                        <p:attrNameLst>
                          <p:attrName>ppt_x</p:attrName>
                        </p:attrNameLst>
                      </p:cBhvr>
                      <p:tavLst>
                        <p:tav tm="0">
                          <p:val>
                            <p:strVal val="#ppt_x"/>
                          </p:val>
                        </p:tav>
                        <p:tav tm="100000">
                          <p:val>
                            <p:strVal val="#ppt_x"/>
                          </p:val>
                        </p:tav>
                      </p:tavLst>
                    </p:anim>
                    <p:anim calcmode="lin" valueType="num">
                      <p:cBhvr additive="base">
                        <p:cTn dur="500" fill="hold"/>
                        <p:tgtEl>
                          <p:spTgt spid="2"/>
                        </p:tgtEl>
                        <p:attrNameLst>
                          <p:attrName>ppt_y</p:attrName>
                        </p:attrNameLst>
                      </p:cBhvr>
                      <p:tavLst>
                        <p:tav tm="0">
                          <p:val>
                            <p:strVal val="1+#ppt_h/2"/>
                          </p:val>
                        </p:tav>
                        <p:tav tm="100000">
                          <p:val>
                            <p:strVal val="#ppt_y"/>
                          </p:val>
                        </p:tav>
                      </p:tavLst>
                    </p:anim>
                  </p:childTnLst>
                </p:cTn>
              </p:par>
            </p:tnLst>
          </p:tmpl>
        </p:tmplLst>
      </p:b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F67AD1-33EE-83D4-4FD8-BEBF300E7D4E}"/>
            </a:ext>
          </a:extLst>
        </p:cNvPr>
        <p:cNvGrpSpPr/>
        <p:nvPr/>
      </p:nvGrpSpPr>
      <p:grpSpPr>
        <a:xfrm>
          <a:off x="0" y="0"/>
          <a:ext cx="0" cy="0"/>
          <a:chOff x="0" y="0"/>
          <a:chExt cx="0" cy="0"/>
        </a:xfrm>
      </p:grpSpPr>
      <p:sp>
        <p:nvSpPr>
          <p:cNvPr id="21" name="Freeform 8">
            <a:extLst>
              <a:ext uri="{FF2B5EF4-FFF2-40B4-BE49-F238E27FC236}">
                <a16:creationId xmlns:a16="http://schemas.microsoft.com/office/drawing/2014/main" id="{0B35419A-2245-D0AD-A05B-A66471EDF5F0}"/>
              </a:ext>
            </a:extLst>
          </p:cNvPr>
          <p:cNvSpPr/>
          <p:nvPr/>
        </p:nvSpPr>
        <p:spPr>
          <a:xfrm>
            <a:off x="1978336" y="5007"/>
            <a:ext cx="1766515" cy="6856504"/>
          </a:xfrm>
          <a:custGeom>
            <a:avLst/>
            <a:gdLst>
              <a:gd name="connsiteX0" fmla="*/ 4977284 w 5158977"/>
              <a:gd name="connsiteY0" fmla="*/ 3841859 h 9906583"/>
              <a:gd name="connsiteX1" fmla="*/ 3546234 w 5158977"/>
              <a:gd name="connsiteY1" fmla="*/ 0 h 9906583"/>
              <a:gd name="connsiteX2" fmla="*/ 1697343 w 5158977"/>
              <a:gd name="connsiteY2" fmla="*/ 0 h 9906583"/>
              <a:gd name="connsiteX3" fmla="*/ 3353550 w 5158977"/>
              <a:gd name="connsiteY3" fmla="*/ 4447898 h 9906583"/>
              <a:gd name="connsiteX4" fmla="*/ 3206332 w 5158977"/>
              <a:gd name="connsiteY4" fmla="*/ 5517125 h 9906583"/>
              <a:gd name="connsiteX5" fmla="*/ 0 w 5158977"/>
              <a:gd name="connsiteY5" fmla="*/ 9906584 h 9906583"/>
              <a:gd name="connsiteX6" fmla="*/ 2145493 w 5158977"/>
              <a:gd name="connsiteY6" fmla="*/ 9906584 h 9906583"/>
              <a:gd name="connsiteX7" fmla="*/ 4607073 w 5158977"/>
              <a:gd name="connsiteY7" fmla="*/ 6538735 h 9906583"/>
              <a:gd name="connsiteX8" fmla="*/ 4977284 w 5158977"/>
              <a:gd name="connsiteY8" fmla="*/ 3841859 h 9906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58977" h="9906583">
                <a:moveTo>
                  <a:pt x="4977284" y="3841859"/>
                </a:moveTo>
                <a:lnTo>
                  <a:pt x="3546234" y="0"/>
                </a:lnTo>
                <a:lnTo>
                  <a:pt x="1697343" y="0"/>
                </a:lnTo>
                <a:lnTo>
                  <a:pt x="3353550" y="4447898"/>
                </a:lnTo>
                <a:cubicBezTo>
                  <a:pt x="3487779" y="4807193"/>
                  <a:pt x="3431490" y="5207612"/>
                  <a:pt x="3206332" y="5517125"/>
                </a:cubicBezTo>
                <a:lnTo>
                  <a:pt x="0" y="9906584"/>
                </a:lnTo>
                <a:lnTo>
                  <a:pt x="2145493" y="9906584"/>
                </a:lnTo>
                <a:lnTo>
                  <a:pt x="4607073" y="6538735"/>
                </a:lnTo>
                <a:cubicBezTo>
                  <a:pt x="5176462" y="5757377"/>
                  <a:pt x="5315021" y="4748754"/>
                  <a:pt x="4977284" y="3841859"/>
                </a:cubicBezTo>
                <a:close/>
              </a:path>
            </a:pathLst>
          </a:custGeom>
          <a:solidFill>
            <a:schemeClr val="accent6">
              <a:lumMod val="20000"/>
              <a:lumOff val="80000"/>
            </a:schemeClr>
          </a:solidFill>
          <a:ln w="21638" cap="flat">
            <a:noFill/>
            <a:prstDash val="solid"/>
            <a:miter/>
          </a:ln>
        </p:spPr>
        <p:txBody>
          <a:bodyPr rtlCol="0" anchor="ctr"/>
          <a:lstStyle/>
          <a:p>
            <a:endParaRPr lang="en-US" sz="1800">
              <a:latin typeface="Segoe UI" panose="020B0502040204020203" pitchFamily="34" charset="0"/>
            </a:endParaRPr>
          </a:p>
        </p:txBody>
      </p:sp>
      <p:sp>
        <p:nvSpPr>
          <p:cNvPr id="22" name="Freeform 16">
            <a:extLst>
              <a:ext uri="{FF2B5EF4-FFF2-40B4-BE49-F238E27FC236}">
                <a16:creationId xmlns:a16="http://schemas.microsoft.com/office/drawing/2014/main" id="{5ACE40EC-FBEF-F6C4-3637-9D50EDEE00D0}"/>
              </a:ext>
            </a:extLst>
          </p:cNvPr>
          <p:cNvSpPr/>
          <p:nvPr/>
        </p:nvSpPr>
        <p:spPr>
          <a:xfrm>
            <a:off x="-484871" y="39806"/>
            <a:ext cx="4185700" cy="6849386"/>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gradFill flip="none" rotWithShape="1">
            <a:gsLst>
              <a:gs pos="0">
                <a:schemeClr val="tx1">
                  <a:alpha val="50000"/>
                </a:schemeClr>
              </a:gs>
              <a:gs pos="50000">
                <a:schemeClr val="tx1">
                  <a:tint val="44500"/>
                  <a:satMod val="160000"/>
                  <a:alpha val="20000"/>
                </a:schemeClr>
              </a:gs>
              <a:gs pos="100000">
                <a:schemeClr val="tx1">
                  <a:tint val="23500"/>
                  <a:satMod val="160000"/>
                  <a:alpha val="0"/>
                </a:schemeClr>
              </a:gs>
            </a:gsLst>
            <a:lin ang="13500000" scaled="1"/>
            <a:tileRect/>
          </a:gradFill>
          <a:ln w="21638" cap="flat">
            <a:noFill/>
            <a:prstDash val="solid"/>
            <a:miter/>
          </a:ln>
        </p:spPr>
        <p:txBody>
          <a:bodyPr rtlCol="0" anchor="ctr"/>
          <a:lstStyle/>
          <a:p>
            <a:r>
              <a:rPr lang="en-US" dirty="0">
                <a:latin typeface="Segoe UI" panose="020B0502040204020203" pitchFamily="34" charset="0"/>
              </a:rPr>
              <a:t>`</a:t>
            </a:r>
          </a:p>
        </p:txBody>
      </p:sp>
      <p:sp>
        <p:nvSpPr>
          <p:cNvPr id="23" name="Freeform 9">
            <a:extLst>
              <a:ext uri="{FF2B5EF4-FFF2-40B4-BE49-F238E27FC236}">
                <a16:creationId xmlns:a16="http://schemas.microsoft.com/office/drawing/2014/main" id="{B3CA9094-367F-2495-E3B5-4C43542FD8DE}"/>
              </a:ext>
            </a:extLst>
          </p:cNvPr>
          <p:cNvSpPr/>
          <p:nvPr/>
        </p:nvSpPr>
        <p:spPr>
          <a:xfrm>
            <a:off x="1" y="1492"/>
            <a:ext cx="3470738" cy="6856508"/>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blipFill>
            <a:blip r:embed="rId3">
              <a:extLst>
                <a:ext uri="{28A0092B-C50C-407E-A947-70E740481C1C}">
                  <a14:useLocalDpi xmlns:a14="http://schemas.microsoft.com/office/drawing/2010/main" val="0"/>
                </a:ext>
              </a:extLst>
            </a:blip>
            <a:stretch>
              <a:fillRect/>
            </a:stretch>
          </a:blipFill>
          <a:ln w="21638" cap="flat">
            <a:noFill/>
            <a:prstDash val="solid"/>
            <a:miter/>
          </a:ln>
        </p:spPr>
        <p:txBody>
          <a:bodyPr rtlCol="0" anchor="ctr"/>
          <a:lstStyle/>
          <a:p>
            <a:endParaRPr lang="en-US">
              <a:latin typeface="Segoe UI" panose="020B0502040204020203" pitchFamily="34" charset="0"/>
            </a:endParaRPr>
          </a:p>
        </p:txBody>
      </p:sp>
      <p:grpSp>
        <p:nvGrpSpPr>
          <p:cNvPr id="24" name="Group 23">
            <a:extLst>
              <a:ext uri="{FF2B5EF4-FFF2-40B4-BE49-F238E27FC236}">
                <a16:creationId xmlns:a16="http://schemas.microsoft.com/office/drawing/2014/main" id="{29143A58-4625-5F13-7C0E-97A48E9641F1}"/>
              </a:ext>
            </a:extLst>
          </p:cNvPr>
          <p:cNvGrpSpPr/>
          <p:nvPr/>
        </p:nvGrpSpPr>
        <p:grpSpPr>
          <a:xfrm rot="15562833">
            <a:off x="3193377" y="1948069"/>
            <a:ext cx="535910" cy="367866"/>
            <a:chOff x="4258714" y="6374966"/>
            <a:chExt cx="535910" cy="367866"/>
          </a:xfrm>
          <a:effectLst>
            <a:outerShdw blurRad="50800" dist="38100" dir="16200000" rotWithShape="0">
              <a:prstClr val="black">
                <a:alpha val="40000"/>
              </a:prstClr>
            </a:outerShdw>
          </a:effectLst>
        </p:grpSpPr>
        <p:grpSp>
          <p:nvGrpSpPr>
            <p:cNvPr id="25" name="Group 24">
              <a:extLst>
                <a:ext uri="{FF2B5EF4-FFF2-40B4-BE49-F238E27FC236}">
                  <a16:creationId xmlns:a16="http://schemas.microsoft.com/office/drawing/2014/main" id="{5B81120D-94A1-E768-B3A3-DABF617B89B3}"/>
                </a:ext>
              </a:extLst>
            </p:cNvPr>
            <p:cNvGrpSpPr/>
            <p:nvPr/>
          </p:nvGrpSpPr>
          <p:grpSpPr>
            <a:xfrm>
              <a:off x="4258714" y="6374966"/>
              <a:ext cx="535910" cy="367866"/>
              <a:chOff x="4059069" y="3837925"/>
              <a:chExt cx="1381627" cy="1548586"/>
            </a:xfrm>
          </p:grpSpPr>
          <p:sp>
            <p:nvSpPr>
              <p:cNvPr id="27" name="Arrow: Down 26">
                <a:extLst>
                  <a:ext uri="{FF2B5EF4-FFF2-40B4-BE49-F238E27FC236}">
                    <a16:creationId xmlns:a16="http://schemas.microsoft.com/office/drawing/2014/main" id="{6F187641-2E64-22A1-87EA-AB06774837F6}"/>
                  </a:ext>
                </a:extLst>
              </p:cNvPr>
              <p:cNvSpPr/>
              <p:nvPr/>
            </p:nvSpPr>
            <p:spPr>
              <a:xfrm flipH="1" flipV="1">
                <a:off x="4319481" y="3837925"/>
                <a:ext cx="1037341" cy="1406423"/>
              </a:xfrm>
              <a:prstGeom prst="downArrow">
                <a:avLst>
                  <a:gd name="adj1" fmla="val 77826"/>
                  <a:gd name="adj2" fmla="val 36957"/>
                </a:avLst>
              </a:prstGeom>
              <a:gradFill flip="none" rotWithShape="1">
                <a:gsLst>
                  <a:gs pos="0">
                    <a:schemeClr val="bg1">
                      <a:alpha val="0"/>
                      <a:lumMod val="0"/>
                      <a:lumOff val="100000"/>
                    </a:schemeClr>
                  </a:gs>
                  <a:gs pos="75500">
                    <a:srgbClr val="808080">
                      <a:alpha val="11000"/>
                    </a:srgbClr>
                  </a:gs>
                  <a:gs pos="27000">
                    <a:schemeClr val="tx1">
                      <a:lumMod val="48000"/>
                      <a:lumOff val="52000"/>
                      <a:alpha val="0"/>
                    </a:schemeClr>
                  </a:gs>
                  <a:gs pos="100000">
                    <a:schemeClr val="bg1">
                      <a:alpha val="0"/>
                      <a:lumMod val="0"/>
                      <a:lumOff val="100000"/>
                    </a:schemeClr>
                  </a:gs>
                  <a:gs pos="55000">
                    <a:schemeClr val="tx1">
                      <a:alpha val="1300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28" name="Group 27">
                <a:extLst>
                  <a:ext uri="{FF2B5EF4-FFF2-40B4-BE49-F238E27FC236}">
                    <a16:creationId xmlns:a16="http://schemas.microsoft.com/office/drawing/2014/main" id="{47A684A1-FB54-017F-92B5-15C296D3FBA6}"/>
                  </a:ext>
                </a:extLst>
              </p:cNvPr>
              <p:cNvGrpSpPr/>
              <p:nvPr/>
            </p:nvGrpSpPr>
            <p:grpSpPr>
              <a:xfrm>
                <a:off x="4059069" y="3968121"/>
                <a:ext cx="1381627" cy="1418390"/>
                <a:chOff x="4059069" y="3968121"/>
                <a:chExt cx="1381627" cy="1418390"/>
              </a:xfrm>
            </p:grpSpPr>
            <p:sp>
              <p:nvSpPr>
                <p:cNvPr id="29" name="Rectangle 28">
                  <a:extLst>
                    <a:ext uri="{FF2B5EF4-FFF2-40B4-BE49-F238E27FC236}">
                      <a16:creationId xmlns:a16="http://schemas.microsoft.com/office/drawing/2014/main" id="{361875AD-5212-E6A8-AE40-A1B02CA08401}"/>
                    </a:ext>
                  </a:extLst>
                </p:cNvPr>
                <p:cNvSpPr/>
                <p:nvPr/>
              </p:nvSpPr>
              <p:spPr>
                <a:xfrm flipV="1">
                  <a:off x="4239785" y="5134415"/>
                  <a:ext cx="1037340" cy="25019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Partial Circle 29">
                  <a:extLst>
                    <a:ext uri="{FF2B5EF4-FFF2-40B4-BE49-F238E27FC236}">
                      <a16:creationId xmlns:a16="http://schemas.microsoft.com/office/drawing/2014/main" id="{0066F9A9-96E7-2506-4055-5B1459B52C79}"/>
                    </a:ext>
                  </a:extLst>
                </p:cNvPr>
                <p:cNvSpPr/>
                <p:nvPr/>
              </p:nvSpPr>
              <p:spPr>
                <a:xfrm rot="16200000" flipV="1">
                  <a:off x="3981087" y="4957758"/>
                  <a:ext cx="506734"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1" name="Partial Circle 30">
                  <a:extLst>
                    <a:ext uri="{FF2B5EF4-FFF2-40B4-BE49-F238E27FC236}">
                      <a16:creationId xmlns:a16="http://schemas.microsoft.com/office/drawing/2014/main" id="{D1A1AFBF-647B-AEED-0D54-6512B4B78752}"/>
                    </a:ext>
                  </a:extLst>
                </p:cNvPr>
                <p:cNvSpPr/>
                <p:nvPr/>
              </p:nvSpPr>
              <p:spPr>
                <a:xfrm rot="16200000" flipV="1">
                  <a:off x="5011944" y="4957759"/>
                  <a:ext cx="506735"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32" name="Arrow: Down 31">
                  <a:extLst>
                    <a:ext uri="{FF2B5EF4-FFF2-40B4-BE49-F238E27FC236}">
                      <a16:creationId xmlns:a16="http://schemas.microsoft.com/office/drawing/2014/main" id="{5439ECC2-FC8D-FB16-2293-926C19B81DEA}"/>
                    </a:ext>
                  </a:extLst>
                </p:cNvPr>
                <p:cNvSpPr/>
                <p:nvPr/>
              </p:nvSpPr>
              <p:spPr>
                <a:xfrm flipV="1">
                  <a:off x="4308046" y="3968121"/>
                  <a:ext cx="876300" cy="1188084"/>
                </a:xfrm>
                <a:prstGeom prst="downArrow">
                  <a:avLst>
                    <a:gd name="adj1" fmla="val 77826"/>
                    <a:gd name="adj2" fmla="val 36957"/>
                  </a:avLst>
                </a:prstGeom>
                <a:solidFill>
                  <a:schemeClr val="accent6">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sp>
          <p:nvSpPr>
            <p:cNvPr id="26" name="Rectangle 25">
              <a:extLst>
                <a:ext uri="{FF2B5EF4-FFF2-40B4-BE49-F238E27FC236}">
                  <a16:creationId xmlns:a16="http://schemas.microsoft.com/office/drawing/2014/main" id="{A29F5B5A-2CDC-8B04-720F-C8A4768CC270}"/>
                </a:ext>
              </a:extLst>
            </p:cNvPr>
            <p:cNvSpPr/>
            <p:nvPr/>
          </p:nvSpPr>
          <p:spPr>
            <a:xfrm flipV="1">
              <a:off x="4394772" y="6548286"/>
              <a:ext cx="264045" cy="157219"/>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A42EE8E2-0B24-44AB-DB7A-96339691D0FA}"/>
              </a:ext>
            </a:extLst>
          </p:cNvPr>
          <p:cNvGrpSpPr/>
          <p:nvPr/>
        </p:nvGrpSpPr>
        <p:grpSpPr>
          <a:xfrm>
            <a:off x="271957" y="4339686"/>
            <a:ext cx="2089404" cy="469189"/>
            <a:chOff x="3893497" y="799348"/>
            <a:chExt cx="4614250" cy="1174504"/>
          </a:xfrm>
        </p:grpSpPr>
        <p:sp>
          <p:nvSpPr>
            <p:cNvPr id="34" name="Freeform 37">
              <a:extLst>
                <a:ext uri="{FF2B5EF4-FFF2-40B4-BE49-F238E27FC236}">
                  <a16:creationId xmlns:a16="http://schemas.microsoft.com/office/drawing/2014/main" id="{31C91E96-ADF0-490B-3669-1306F8D9950A}"/>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35" name="Picture 34">
              <a:extLst>
                <a:ext uri="{FF2B5EF4-FFF2-40B4-BE49-F238E27FC236}">
                  <a16:creationId xmlns:a16="http://schemas.microsoft.com/office/drawing/2014/main" id="{73A833DB-B775-3E40-511C-8FF52BB52443}"/>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36" name="Picture 35">
              <a:extLst>
                <a:ext uri="{FF2B5EF4-FFF2-40B4-BE49-F238E27FC236}">
                  <a16:creationId xmlns:a16="http://schemas.microsoft.com/office/drawing/2014/main" id="{0FC87D65-880F-1792-413C-60ED7C6BF1A1}"/>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37" name="Freeform 40">
              <a:extLst>
                <a:ext uri="{FF2B5EF4-FFF2-40B4-BE49-F238E27FC236}">
                  <a16:creationId xmlns:a16="http://schemas.microsoft.com/office/drawing/2014/main" id="{4AEA7FDD-8F8B-7099-81D9-7958AAC47472}"/>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5">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38" name="Rectangle 37">
              <a:extLst>
                <a:ext uri="{FF2B5EF4-FFF2-40B4-BE49-F238E27FC236}">
                  <a16:creationId xmlns:a16="http://schemas.microsoft.com/office/drawing/2014/main" id="{DEC3A94F-0081-998F-920B-865783002783}"/>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منابع </a:t>
              </a:r>
              <a:endParaRPr lang="en-US" sz="1400" b="1" dirty="0">
                <a:cs typeface="B Zar" panose="00000400000000000000" pitchFamily="2" charset="-78"/>
              </a:endParaRPr>
            </a:p>
          </p:txBody>
        </p:sp>
      </p:grpSp>
      <p:grpSp>
        <p:nvGrpSpPr>
          <p:cNvPr id="39" name="Group 38">
            <a:extLst>
              <a:ext uri="{FF2B5EF4-FFF2-40B4-BE49-F238E27FC236}">
                <a16:creationId xmlns:a16="http://schemas.microsoft.com/office/drawing/2014/main" id="{05333724-4500-BEC2-F653-E6A66D6046C2}"/>
              </a:ext>
            </a:extLst>
          </p:cNvPr>
          <p:cNvGrpSpPr/>
          <p:nvPr/>
        </p:nvGrpSpPr>
        <p:grpSpPr>
          <a:xfrm>
            <a:off x="271955" y="3201270"/>
            <a:ext cx="2072082" cy="684632"/>
            <a:chOff x="3893497" y="799348"/>
            <a:chExt cx="4614250" cy="1713815"/>
          </a:xfrm>
        </p:grpSpPr>
        <p:sp>
          <p:nvSpPr>
            <p:cNvPr id="40" name="Freeform 37">
              <a:extLst>
                <a:ext uri="{FF2B5EF4-FFF2-40B4-BE49-F238E27FC236}">
                  <a16:creationId xmlns:a16="http://schemas.microsoft.com/office/drawing/2014/main" id="{909DB30C-565D-8FA4-8FD3-43D2BED7E17A}"/>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41" name="Picture 40">
              <a:extLst>
                <a:ext uri="{FF2B5EF4-FFF2-40B4-BE49-F238E27FC236}">
                  <a16:creationId xmlns:a16="http://schemas.microsoft.com/office/drawing/2014/main" id="{01624333-1409-329B-19B6-E7E1832AF52C}"/>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42" name="Picture 41">
              <a:extLst>
                <a:ext uri="{FF2B5EF4-FFF2-40B4-BE49-F238E27FC236}">
                  <a16:creationId xmlns:a16="http://schemas.microsoft.com/office/drawing/2014/main" id="{38051E84-B389-C507-C33D-D9F7E6528456}"/>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43" name="Freeform 40">
              <a:extLst>
                <a:ext uri="{FF2B5EF4-FFF2-40B4-BE49-F238E27FC236}">
                  <a16:creationId xmlns:a16="http://schemas.microsoft.com/office/drawing/2014/main" id="{7104200E-4415-C2B4-25C8-3CFDE7D57EDA}"/>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6">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44" name="Rectangle 43">
              <a:extLst>
                <a:ext uri="{FF2B5EF4-FFF2-40B4-BE49-F238E27FC236}">
                  <a16:creationId xmlns:a16="http://schemas.microsoft.com/office/drawing/2014/main" id="{8ECE292B-486E-C049-806F-FC462C9A0D17}"/>
                </a:ext>
              </a:extLst>
            </p:cNvPr>
            <p:cNvSpPr/>
            <p:nvPr/>
          </p:nvSpPr>
          <p:spPr>
            <a:xfrm>
              <a:off x="5728292" y="1203405"/>
              <a:ext cx="2741197" cy="1309758"/>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نتیجه گیری</a:t>
              </a:r>
              <a:endParaRPr lang="en-US" sz="1400" b="1" dirty="0">
                <a:cs typeface="B Zar" panose="00000400000000000000" pitchFamily="2" charset="-78"/>
              </a:endParaRPr>
            </a:p>
          </p:txBody>
        </p:sp>
      </p:grpSp>
      <p:grpSp>
        <p:nvGrpSpPr>
          <p:cNvPr id="68" name="Group 67">
            <a:extLst>
              <a:ext uri="{FF2B5EF4-FFF2-40B4-BE49-F238E27FC236}">
                <a16:creationId xmlns:a16="http://schemas.microsoft.com/office/drawing/2014/main" id="{8F81DA3F-9E38-A076-C569-71A2624FA1B2}"/>
              </a:ext>
            </a:extLst>
          </p:cNvPr>
          <p:cNvGrpSpPr/>
          <p:nvPr/>
        </p:nvGrpSpPr>
        <p:grpSpPr>
          <a:xfrm>
            <a:off x="271957" y="2029001"/>
            <a:ext cx="2072080" cy="469189"/>
            <a:chOff x="3893497" y="799348"/>
            <a:chExt cx="4614250" cy="1174504"/>
          </a:xfrm>
        </p:grpSpPr>
        <p:sp>
          <p:nvSpPr>
            <p:cNvPr id="69" name="Freeform 37">
              <a:extLst>
                <a:ext uri="{FF2B5EF4-FFF2-40B4-BE49-F238E27FC236}">
                  <a16:creationId xmlns:a16="http://schemas.microsoft.com/office/drawing/2014/main" id="{B1419786-4090-355C-1597-D5379BD825E5}"/>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0" name="Picture 69">
              <a:extLst>
                <a:ext uri="{FF2B5EF4-FFF2-40B4-BE49-F238E27FC236}">
                  <a16:creationId xmlns:a16="http://schemas.microsoft.com/office/drawing/2014/main" id="{57B38AA8-5476-E7B1-4E13-A9CB72B65EB3}"/>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71" name="Picture 70">
              <a:extLst>
                <a:ext uri="{FF2B5EF4-FFF2-40B4-BE49-F238E27FC236}">
                  <a16:creationId xmlns:a16="http://schemas.microsoft.com/office/drawing/2014/main" id="{5221F8A6-4299-9065-C658-282D9E9BCA04}"/>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72" name="Freeform 40">
              <a:extLst>
                <a:ext uri="{FF2B5EF4-FFF2-40B4-BE49-F238E27FC236}">
                  <a16:creationId xmlns:a16="http://schemas.microsoft.com/office/drawing/2014/main" id="{A19DE283-7BBF-2757-BAA9-14DE2A86CB9E}"/>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7">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73" name="Rectangle 72">
              <a:extLst>
                <a:ext uri="{FF2B5EF4-FFF2-40B4-BE49-F238E27FC236}">
                  <a16:creationId xmlns:a16="http://schemas.microsoft.com/office/drawing/2014/main" id="{F478073C-2CFA-716A-28BC-98101F035C5F}"/>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بررسی </a:t>
              </a:r>
              <a:endParaRPr lang="en-US" sz="1400" b="1" dirty="0">
                <a:cs typeface="B Zar" panose="00000400000000000000" pitchFamily="2" charset="-78"/>
              </a:endParaRPr>
            </a:p>
          </p:txBody>
        </p:sp>
      </p:grpSp>
      <p:grpSp>
        <p:nvGrpSpPr>
          <p:cNvPr id="74" name="Group 73">
            <a:extLst>
              <a:ext uri="{FF2B5EF4-FFF2-40B4-BE49-F238E27FC236}">
                <a16:creationId xmlns:a16="http://schemas.microsoft.com/office/drawing/2014/main" id="{447AC981-A2B4-44B0-7FFD-08739F48D490}"/>
              </a:ext>
            </a:extLst>
          </p:cNvPr>
          <p:cNvGrpSpPr/>
          <p:nvPr/>
        </p:nvGrpSpPr>
        <p:grpSpPr>
          <a:xfrm>
            <a:off x="271956" y="919266"/>
            <a:ext cx="2089405" cy="469189"/>
            <a:chOff x="3893497" y="799348"/>
            <a:chExt cx="4614250" cy="1174504"/>
          </a:xfrm>
        </p:grpSpPr>
        <p:sp>
          <p:nvSpPr>
            <p:cNvPr id="75" name="Freeform 37">
              <a:extLst>
                <a:ext uri="{FF2B5EF4-FFF2-40B4-BE49-F238E27FC236}">
                  <a16:creationId xmlns:a16="http://schemas.microsoft.com/office/drawing/2014/main" id="{54F898A8-2711-BCED-A53F-27FA4992BCF9}"/>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6" name="Picture 75">
              <a:extLst>
                <a:ext uri="{FF2B5EF4-FFF2-40B4-BE49-F238E27FC236}">
                  <a16:creationId xmlns:a16="http://schemas.microsoft.com/office/drawing/2014/main" id="{0CC9C9F6-96B9-B809-59E0-90C4D6FB4358}"/>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77" name="Picture 76">
              <a:extLst>
                <a:ext uri="{FF2B5EF4-FFF2-40B4-BE49-F238E27FC236}">
                  <a16:creationId xmlns:a16="http://schemas.microsoft.com/office/drawing/2014/main" id="{57432530-C479-2B5B-9F29-FD8268ED3763}"/>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78" name="Freeform 40">
              <a:extLst>
                <a:ext uri="{FF2B5EF4-FFF2-40B4-BE49-F238E27FC236}">
                  <a16:creationId xmlns:a16="http://schemas.microsoft.com/office/drawing/2014/main" id="{1BD06A57-1F7F-5E74-E84F-BD0DB0765F16}"/>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8">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79" name="Rectangle 78">
              <a:extLst>
                <a:ext uri="{FF2B5EF4-FFF2-40B4-BE49-F238E27FC236}">
                  <a16:creationId xmlns:a16="http://schemas.microsoft.com/office/drawing/2014/main" id="{19637C22-B85E-5764-7FBB-47FD7C81DE22}"/>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مقدمه </a:t>
              </a:r>
              <a:endParaRPr lang="en-US" sz="1400" b="1" dirty="0">
                <a:cs typeface="B Zar" panose="00000400000000000000" pitchFamily="2" charset="-78"/>
              </a:endParaRPr>
            </a:p>
          </p:txBody>
        </p:sp>
      </p:grpSp>
      <p:sp>
        <p:nvSpPr>
          <p:cNvPr id="4" name="Text Placeholder 5">
            <a:extLst>
              <a:ext uri="{FF2B5EF4-FFF2-40B4-BE49-F238E27FC236}">
                <a16:creationId xmlns:a16="http://schemas.microsoft.com/office/drawing/2014/main" id="{77371F87-CE9B-0A1B-D178-F122C07C1A19}"/>
              </a:ext>
            </a:extLst>
          </p:cNvPr>
          <p:cNvSpPr txBox="1">
            <a:spLocks/>
          </p:cNvSpPr>
          <p:nvPr/>
        </p:nvSpPr>
        <p:spPr>
          <a:xfrm>
            <a:off x="4182873" y="465257"/>
            <a:ext cx="7680960" cy="684213"/>
          </a:xfrm>
          <a:prstGeom prst="rect">
            <a:avLst/>
          </a:prstGeom>
        </p:spPr>
        <p:txBody>
          <a:bodyPr vert="horz" lIns="91440" tIns="45720" rIns="91440" bIns="45720" rtlCol="0" anchor="ctr">
            <a:noAutofit/>
          </a:bodyPr>
          <a:lstStyle>
            <a:lvl1pPr marL="0" indent="0" algn="ctr" defTabSz="914400" rtl="1" eaLnBrk="1" latinLnBrk="0" hangingPunct="1">
              <a:lnSpc>
                <a:spcPct val="150000"/>
              </a:lnSpc>
              <a:spcBef>
                <a:spcPts val="1000"/>
              </a:spcBef>
              <a:buFont typeface="Arial" panose="020B0604020202020204" pitchFamily="34" charset="0"/>
              <a:buNone/>
              <a:defRPr sz="2000" b="0" kern="1200">
                <a:solidFill>
                  <a:srgbClr val="002060"/>
                </a:solidFill>
                <a:latin typeface="+mn-lt"/>
                <a:ea typeface="+mn-ea"/>
                <a:cs typeface="B Farnaz"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200000"/>
              </a:lnSpc>
            </a:pPr>
            <a:r>
              <a:rPr lang="ar-SA" b="1" dirty="0"/>
              <a:t>چالش‌های ایمنی ناشی از فناوری‌های جدید</a:t>
            </a:r>
            <a:endParaRPr lang="en-US" sz="1600" dirty="0"/>
          </a:p>
        </p:txBody>
      </p:sp>
      <p:sp>
        <p:nvSpPr>
          <p:cNvPr id="5" name="Text Placeholder 5">
            <a:extLst>
              <a:ext uri="{FF2B5EF4-FFF2-40B4-BE49-F238E27FC236}">
                <a16:creationId xmlns:a16="http://schemas.microsoft.com/office/drawing/2014/main" id="{0054EBD5-02CB-E32A-A42B-58AAF8AA2CD6}"/>
              </a:ext>
            </a:extLst>
          </p:cNvPr>
          <p:cNvSpPr txBox="1">
            <a:spLocks/>
          </p:cNvSpPr>
          <p:nvPr/>
        </p:nvSpPr>
        <p:spPr>
          <a:xfrm>
            <a:off x="4000833" y="1527860"/>
            <a:ext cx="7680960" cy="4311437"/>
          </a:xfrm>
          <a:prstGeom prst="rect">
            <a:avLst/>
          </a:prstGeom>
          <a:solidFill>
            <a:srgbClr val="F7FAFB">
              <a:alpha val="74118"/>
            </a:srgbClr>
          </a:solidFill>
        </p:spPr>
        <p:txBody>
          <a:bodyPr lIns="365760" tIns="182880" rIns="365760" bIns="182880">
            <a:spAutoFit/>
          </a:bodyPr>
          <a:lstStyle>
            <a:lvl1pPr marL="0" indent="0" algn="just" defTabSz="914400" rtl="1" eaLnBrk="1" latinLnBrk="0" hangingPunct="1">
              <a:lnSpc>
                <a:spcPct val="150000"/>
              </a:lnSpc>
              <a:spcBef>
                <a:spcPts val="1000"/>
              </a:spcBef>
              <a:buFont typeface="Arial" panose="020B0604020202020204" pitchFamily="34" charset="0"/>
              <a:buNone/>
              <a:defRPr sz="1600" kern="1200">
                <a:solidFill>
                  <a:srgbClr val="002060"/>
                </a:solidFill>
                <a:latin typeface="+mn-lt"/>
                <a:ea typeface="+mn-ea"/>
                <a:cs typeface="B Yekan"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200000"/>
              </a:lnSpc>
            </a:pPr>
            <a:r>
              <a:rPr lang="ar-SA" b="1" dirty="0"/>
              <a:t>پیچیدگی سیستم‌ها و زیرساخت‌ها</a:t>
            </a:r>
            <a:r>
              <a:rPr lang="en-US" dirty="0"/>
              <a:t>: </a:t>
            </a:r>
            <a:r>
              <a:rPr lang="ar-SA" dirty="0"/>
              <a:t>با ورود فناوری‌های جدید، سیستم‌ها و زیرساخت‌ها پیچیده‌تر می‌شوند. این پیچیدگی می‌تواند به چالش‌های جدیدی در زمینه ایمنی منجر شود، از جمله مشکلات در نگهداری و تعمیرات، افزایش نیاز به آموزش و تخصص فنی، و احتمال بروز خطاهای نرم‌افزاری و سخت‌افزاری</a:t>
            </a:r>
            <a:r>
              <a:rPr lang="en-US" dirty="0"/>
              <a:t>.</a:t>
            </a:r>
            <a:endParaRPr lang="en-US" sz="1400" dirty="0"/>
          </a:p>
          <a:p>
            <a:pPr lvl="1">
              <a:lnSpc>
                <a:spcPct val="200000"/>
              </a:lnSpc>
            </a:pPr>
            <a:r>
              <a:rPr lang="ar-SA" b="1" dirty="0"/>
              <a:t>تهدیدات سایبری</a:t>
            </a:r>
            <a:r>
              <a:rPr lang="en-US" dirty="0"/>
              <a:t>: </a:t>
            </a:r>
            <a:r>
              <a:rPr lang="ar-SA" dirty="0"/>
              <a:t>با افزایش وابستگی به سیستم‌های دیجیتال و شبکه‌های کامپیوتری، صنایع پتروشیمی به تهدیدات سایبری جدیدی مواجه می‌شوند. حملات سایبری می‌توانند به اختلال در عملیات، آسیب به سیستم‌های کنترل و ایجاد خطرات جدی برای ایمنی منجر شوند</a:t>
            </a:r>
            <a:r>
              <a:rPr lang="en-US" dirty="0"/>
              <a:t>.</a:t>
            </a:r>
            <a:endParaRPr lang="en-US" sz="1400" dirty="0"/>
          </a:p>
        </p:txBody>
      </p:sp>
      <p:sp>
        <p:nvSpPr>
          <p:cNvPr id="3" name="Slide Number Placeholder 63">
            <a:extLst>
              <a:ext uri="{FF2B5EF4-FFF2-40B4-BE49-F238E27FC236}">
                <a16:creationId xmlns:a16="http://schemas.microsoft.com/office/drawing/2014/main" id="{5B9015D5-C2F5-6C6D-4B58-FAB752566203}"/>
              </a:ext>
            </a:extLst>
          </p:cNvPr>
          <p:cNvSpPr>
            <a:spLocks noGrp="1"/>
          </p:cNvSpPr>
          <p:nvPr>
            <p:ph type="sldNum" sz="quarter" idx="12"/>
          </p:nvPr>
        </p:nvSpPr>
        <p:spPr>
          <a:xfrm>
            <a:off x="3274522" y="1939041"/>
            <a:ext cx="363811" cy="365125"/>
          </a:xfrm>
        </p:spPr>
        <p:txBody>
          <a:bodyPr/>
          <a:lstStyle/>
          <a:p>
            <a:fld id="{9237C7AA-A612-46DF-B9EB-0C33C0BC77F5}" type="slidenum">
              <a:rPr lang="en-US" smtClean="0">
                <a:solidFill>
                  <a:schemeClr val="bg1"/>
                </a:solidFill>
              </a:rPr>
              <a:t>7</a:t>
            </a:fld>
            <a:endParaRPr lang="en-US" dirty="0">
              <a:solidFill>
                <a:schemeClr val="bg1"/>
              </a:solidFill>
            </a:endParaRPr>
          </a:p>
        </p:txBody>
      </p:sp>
    </p:spTree>
    <p:extLst>
      <p:ext uri="{BB962C8B-B14F-4D97-AF65-F5344CB8AC3E}">
        <p14:creationId xmlns:p14="http://schemas.microsoft.com/office/powerpoint/2010/main" val="39906845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5">
                                            <p:bg/>
                                          </p:spTgt>
                                        </p:tgtEl>
                                        <p:attrNameLst>
                                          <p:attrName>style.visibility</p:attrName>
                                        </p:attrNameLst>
                                      </p:cBhvr>
                                      <p:to>
                                        <p:strVal val="visible"/>
                                      </p:to>
                                    </p:set>
                                    <p:anim calcmode="lin" valueType="num">
                                      <p:cBhvr additive="base">
                                        <p:cTn id="12"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5">
                                            <p:bg/>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 calcmode="lin" valueType="num">
                                      <p:cBhvr additive="base">
                                        <p:cTn id="1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additive="base">
                                        <p:cTn id="20"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animBg="1">
        <p:tmplLst>
          <p:tmpl>
            <p:tnLst>
              <p:par>
                <p:cTn presetID="2" presetClass="entr" presetSubtype="4" fill="hold" nodeType="clickEffect">
                  <p:stCondLst>
                    <p:cond delay="0"/>
                  </p:stCondLst>
                  <p:childTnLst>
                    <p:set>
                      <p:cBhvr>
                        <p:cTn dur="1" fill="hold">
                          <p:stCondLst>
                            <p:cond delay="0"/>
                          </p:stCondLst>
                        </p:cTn>
                        <p:tgtEl>
                          <p:spTgt spid="5"/>
                        </p:tgtEl>
                        <p:attrNameLst>
                          <p:attrName>style.visibility</p:attrName>
                        </p:attrNameLst>
                      </p:cBhvr>
                      <p:to>
                        <p:strVal val="visible"/>
                      </p:to>
                    </p:set>
                    <p:anim calcmode="lin" valueType="num">
                      <p:cBhvr additive="base">
                        <p:cTn dur="500" fill="hold"/>
                        <p:tgtEl>
                          <p:spTgt spid="5"/>
                        </p:tgtEl>
                        <p:attrNameLst>
                          <p:attrName>ppt_x</p:attrName>
                        </p:attrNameLst>
                      </p:cBhvr>
                      <p:tavLst>
                        <p:tav tm="0">
                          <p:val>
                            <p:strVal val="#ppt_x"/>
                          </p:val>
                        </p:tav>
                        <p:tav tm="100000">
                          <p:val>
                            <p:strVal val="#ppt_x"/>
                          </p:val>
                        </p:tav>
                      </p:tavLst>
                    </p:anim>
                    <p:anim calcmode="lin" valueType="num">
                      <p:cBhvr additive="base">
                        <p:cTn dur="500" fill="hold"/>
                        <p:tgtEl>
                          <p:spTgt spid="5"/>
                        </p:tgtEl>
                        <p:attrNameLst>
                          <p:attrName>ppt_y</p:attrName>
                        </p:attrNameLst>
                      </p:cBhvr>
                      <p:tavLst>
                        <p:tav tm="0">
                          <p:val>
                            <p:strVal val="1+#ppt_h/2"/>
                          </p:val>
                        </p:tav>
                        <p:tav tm="100000">
                          <p:val>
                            <p:strVal val="#ppt_y"/>
                          </p:val>
                        </p:tav>
                      </p:tavLst>
                    </p:anim>
                  </p:childTnLst>
                </p:cTn>
              </p:par>
            </p:tnLst>
          </p:tmpl>
          <p:tmpl lvl="1">
            <p:tnLst>
              <p:par>
                <p:cTn presetID="2" presetClass="entr" presetSubtype="4" fill="hold" nodeType="clickEffect">
                  <p:stCondLst>
                    <p:cond delay="0"/>
                  </p:stCondLst>
                  <p:childTnLst>
                    <p:set>
                      <p:cBhvr>
                        <p:cTn dur="1" fill="hold">
                          <p:stCondLst>
                            <p:cond delay="0"/>
                          </p:stCondLst>
                        </p:cTn>
                        <p:tgtEl>
                          <p:spTgt spid="5"/>
                        </p:tgtEl>
                        <p:attrNameLst>
                          <p:attrName>style.visibility</p:attrName>
                        </p:attrNameLst>
                      </p:cBhvr>
                      <p:to>
                        <p:strVal val="visible"/>
                      </p:to>
                    </p:set>
                    <p:anim calcmode="lin" valueType="num">
                      <p:cBhvr additive="base">
                        <p:cTn dur="500" fill="hold"/>
                        <p:tgtEl>
                          <p:spTgt spid="5"/>
                        </p:tgtEl>
                        <p:attrNameLst>
                          <p:attrName>ppt_x</p:attrName>
                        </p:attrNameLst>
                      </p:cBhvr>
                      <p:tavLst>
                        <p:tav tm="0">
                          <p:val>
                            <p:strVal val="#ppt_x"/>
                          </p:val>
                        </p:tav>
                        <p:tav tm="100000">
                          <p:val>
                            <p:strVal val="#ppt_x"/>
                          </p:val>
                        </p:tav>
                      </p:tavLst>
                    </p:anim>
                    <p:anim calcmode="lin" valueType="num">
                      <p:cBhvr additive="base">
                        <p:cTn dur="500" fill="hold"/>
                        <p:tgtEl>
                          <p:spTgt spid="5"/>
                        </p:tgtEl>
                        <p:attrNameLst>
                          <p:attrName>ppt_y</p:attrName>
                        </p:attrNameLst>
                      </p:cBhvr>
                      <p:tavLst>
                        <p:tav tm="0">
                          <p:val>
                            <p:strVal val="1+#ppt_h/2"/>
                          </p:val>
                        </p:tav>
                        <p:tav tm="100000">
                          <p:val>
                            <p:strVal val="#ppt_y"/>
                          </p:val>
                        </p:tav>
                      </p:tavLst>
                    </p:anim>
                  </p:childTnLst>
                </p:cTn>
              </p:par>
            </p:tnLst>
          </p:tmpl>
        </p:tmplLst>
      </p:b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51AB4-3567-A70C-7CAD-87240009F798}"/>
            </a:ext>
          </a:extLst>
        </p:cNvPr>
        <p:cNvGrpSpPr/>
        <p:nvPr/>
      </p:nvGrpSpPr>
      <p:grpSpPr>
        <a:xfrm>
          <a:off x="0" y="0"/>
          <a:ext cx="0" cy="0"/>
          <a:chOff x="0" y="0"/>
          <a:chExt cx="0" cy="0"/>
        </a:xfrm>
      </p:grpSpPr>
      <p:sp>
        <p:nvSpPr>
          <p:cNvPr id="44" name="Freeform 8">
            <a:extLst>
              <a:ext uri="{FF2B5EF4-FFF2-40B4-BE49-F238E27FC236}">
                <a16:creationId xmlns:a16="http://schemas.microsoft.com/office/drawing/2014/main" id="{51FED82A-D23E-4FED-3270-5F3E0BB35F73}"/>
              </a:ext>
            </a:extLst>
          </p:cNvPr>
          <p:cNvSpPr/>
          <p:nvPr/>
        </p:nvSpPr>
        <p:spPr>
          <a:xfrm>
            <a:off x="1978336" y="5007"/>
            <a:ext cx="1766515" cy="6856504"/>
          </a:xfrm>
          <a:custGeom>
            <a:avLst/>
            <a:gdLst>
              <a:gd name="connsiteX0" fmla="*/ 4977284 w 5158977"/>
              <a:gd name="connsiteY0" fmla="*/ 3841859 h 9906583"/>
              <a:gd name="connsiteX1" fmla="*/ 3546234 w 5158977"/>
              <a:gd name="connsiteY1" fmla="*/ 0 h 9906583"/>
              <a:gd name="connsiteX2" fmla="*/ 1697343 w 5158977"/>
              <a:gd name="connsiteY2" fmla="*/ 0 h 9906583"/>
              <a:gd name="connsiteX3" fmla="*/ 3353550 w 5158977"/>
              <a:gd name="connsiteY3" fmla="*/ 4447898 h 9906583"/>
              <a:gd name="connsiteX4" fmla="*/ 3206332 w 5158977"/>
              <a:gd name="connsiteY4" fmla="*/ 5517125 h 9906583"/>
              <a:gd name="connsiteX5" fmla="*/ 0 w 5158977"/>
              <a:gd name="connsiteY5" fmla="*/ 9906584 h 9906583"/>
              <a:gd name="connsiteX6" fmla="*/ 2145493 w 5158977"/>
              <a:gd name="connsiteY6" fmla="*/ 9906584 h 9906583"/>
              <a:gd name="connsiteX7" fmla="*/ 4607073 w 5158977"/>
              <a:gd name="connsiteY7" fmla="*/ 6538735 h 9906583"/>
              <a:gd name="connsiteX8" fmla="*/ 4977284 w 5158977"/>
              <a:gd name="connsiteY8" fmla="*/ 3841859 h 9906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58977" h="9906583">
                <a:moveTo>
                  <a:pt x="4977284" y="3841859"/>
                </a:moveTo>
                <a:lnTo>
                  <a:pt x="3546234" y="0"/>
                </a:lnTo>
                <a:lnTo>
                  <a:pt x="1697343" y="0"/>
                </a:lnTo>
                <a:lnTo>
                  <a:pt x="3353550" y="4447898"/>
                </a:lnTo>
                <a:cubicBezTo>
                  <a:pt x="3487779" y="4807193"/>
                  <a:pt x="3431490" y="5207612"/>
                  <a:pt x="3206332" y="5517125"/>
                </a:cubicBezTo>
                <a:lnTo>
                  <a:pt x="0" y="9906584"/>
                </a:lnTo>
                <a:lnTo>
                  <a:pt x="2145493" y="9906584"/>
                </a:lnTo>
                <a:lnTo>
                  <a:pt x="4607073" y="6538735"/>
                </a:lnTo>
                <a:cubicBezTo>
                  <a:pt x="5176462" y="5757377"/>
                  <a:pt x="5315021" y="4748754"/>
                  <a:pt x="4977284" y="3841859"/>
                </a:cubicBezTo>
                <a:close/>
              </a:path>
            </a:pathLst>
          </a:custGeom>
          <a:solidFill>
            <a:schemeClr val="accent6">
              <a:lumMod val="20000"/>
              <a:lumOff val="80000"/>
            </a:schemeClr>
          </a:solidFill>
          <a:ln w="21638" cap="flat">
            <a:noFill/>
            <a:prstDash val="solid"/>
            <a:miter/>
          </a:ln>
        </p:spPr>
        <p:txBody>
          <a:bodyPr rtlCol="0" anchor="ctr"/>
          <a:lstStyle/>
          <a:p>
            <a:endParaRPr lang="en-US" sz="1800">
              <a:latin typeface="Segoe UI" panose="020B0502040204020203" pitchFamily="34" charset="0"/>
            </a:endParaRPr>
          </a:p>
        </p:txBody>
      </p:sp>
      <p:sp>
        <p:nvSpPr>
          <p:cNvPr id="45" name="Freeform 16">
            <a:extLst>
              <a:ext uri="{FF2B5EF4-FFF2-40B4-BE49-F238E27FC236}">
                <a16:creationId xmlns:a16="http://schemas.microsoft.com/office/drawing/2014/main" id="{39533FD5-D7AF-A0FC-EA7D-174D90EF3C46}"/>
              </a:ext>
            </a:extLst>
          </p:cNvPr>
          <p:cNvSpPr/>
          <p:nvPr/>
        </p:nvSpPr>
        <p:spPr>
          <a:xfrm>
            <a:off x="-484871" y="39806"/>
            <a:ext cx="4185700" cy="6849386"/>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gradFill flip="none" rotWithShape="1">
            <a:gsLst>
              <a:gs pos="0">
                <a:schemeClr val="tx1">
                  <a:alpha val="50000"/>
                </a:schemeClr>
              </a:gs>
              <a:gs pos="50000">
                <a:schemeClr val="tx1">
                  <a:tint val="44500"/>
                  <a:satMod val="160000"/>
                  <a:alpha val="20000"/>
                </a:schemeClr>
              </a:gs>
              <a:gs pos="100000">
                <a:schemeClr val="tx1">
                  <a:tint val="23500"/>
                  <a:satMod val="160000"/>
                  <a:alpha val="0"/>
                </a:schemeClr>
              </a:gs>
            </a:gsLst>
            <a:lin ang="13500000" scaled="1"/>
            <a:tileRect/>
          </a:gradFill>
          <a:ln w="21638" cap="flat">
            <a:noFill/>
            <a:prstDash val="solid"/>
            <a:miter/>
          </a:ln>
        </p:spPr>
        <p:txBody>
          <a:bodyPr rtlCol="0" anchor="ctr"/>
          <a:lstStyle/>
          <a:p>
            <a:r>
              <a:rPr lang="en-US" dirty="0">
                <a:latin typeface="Segoe UI" panose="020B0502040204020203" pitchFamily="34" charset="0"/>
              </a:rPr>
              <a:t>`</a:t>
            </a:r>
          </a:p>
        </p:txBody>
      </p:sp>
      <p:sp>
        <p:nvSpPr>
          <p:cNvPr id="46" name="Freeform 9">
            <a:extLst>
              <a:ext uri="{FF2B5EF4-FFF2-40B4-BE49-F238E27FC236}">
                <a16:creationId xmlns:a16="http://schemas.microsoft.com/office/drawing/2014/main" id="{EF84CB55-C5BB-F6AE-6C77-86B3719DF0B7}"/>
              </a:ext>
            </a:extLst>
          </p:cNvPr>
          <p:cNvSpPr/>
          <p:nvPr/>
        </p:nvSpPr>
        <p:spPr>
          <a:xfrm>
            <a:off x="1" y="1492"/>
            <a:ext cx="3470738" cy="6856508"/>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blipFill>
            <a:blip r:embed="rId3">
              <a:extLst>
                <a:ext uri="{28A0092B-C50C-407E-A947-70E740481C1C}">
                  <a14:useLocalDpi xmlns:a14="http://schemas.microsoft.com/office/drawing/2010/main" val="0"/>
                </a:ext>
              </a:extLst>
            </a:blip>
            <a:stretch>
              <a:fillRect/>
            </a:stretch>
          </a:blipFill>
          <a:ln w="21638" cap="flat">
            <a:noFill/>
            <a:prstDash val="solid"/>
            <a:miter/>
          </a:ln>
        </p:spPr>
        <p:txBody>
          <a:bodyPr rtlCol="0" anchor="ctr"/>
          <a:lstStyle/>
          <a:p>
            <a:endParaRPr lang="en-US">
              <a:latin typeface="Segoe UI" panose="020B0502040204020203" pitchFamily="34" charset="0"/>
            </a:endParaRPr>
          </a:p>
        </p:txBody>
      </p:sp>
      <p:grpSp>
        <p:nvGrpSpPr>
          <p:cNvPr id="47" name="Group 46">
            <a:extLst>
              <a:ext uri="{FF2B5EF4-FFF2-40B4-BE49-F238E27FC236}">
                <a16:creationId xmlns:a16="http://schemas.microsoft.com/office/drawing/2014/main" id="{82B8F56D-A82F-4AC8-4B1D-A44CC9FD9755}"/>
              </a:ext>
            </a:extLst>
          </p:cNvPr>
          <p:cNvGrpSpPr/>
          <p:nvPr/>
        </p:nvGrpSpPr>
        <p:grpSpPr>
          <a:xfrm rot="15562833">
            <a:off x="3297009" y="2423557"/>
            <a:ext cx="535910" cy="367866"/>
            <a:chOff x="4258714" y="6374966"/>
            <a:chExt cx="535910" cy="367866"/>
          </a:xfrm>
          <a:effectLst>
            <a:outerShdw blurRad="50800" dist="38100" dir="16200000" rotWithShape="0">
              <a:prstClr val="black">
                <a:alpha val="40000"/>
              </a:prstClr>
            </a:outerShdw>
          </a:effectLst>
        </p:grpSpPr>
        <p:grpSp>
          <p:nvGrpSpPr>
            <p:cNvPr id="48" name="Group 47">
              <a:extLst>
                <a:ext uri="{FF2B5EF4-FFF2-40B4-BE49-F238E27FC236}">
                  <a16:creationId xmlns:a16="http://schemas.microsoft.com/office/drawing/2014/main" id="{C89CDBD5-0831-70A6-16C0-52135ADAE648}"/>
                </a:ext>
              </a:extLst>
            </p:cNvPr>
            <p:cNvGrpSpPr/>
            <p:nvPr/>
          </p:nvGrpSpPr>
          <p:grpSpPr>
            <a:xfrm>
              <a:off x="4258714" y="6374966"/>
              <a:ext cx="535910" cy="367866"/>
              <a:chOff x="4059069" y="3837925"/>
              <a:chExt cx="1381627" cy="1548586"/>
            </a:xfrm>
          </p:grpSpPr>
          <p:sp>
            <p:nvSpPr>
              <p:cNvPr id="50" name="Arrow: Down 49">
                <a:extLst>
                  <a:ext uri="{FF2B5EF4-FFF2-40B4-BE49-F238E27FC236}">
                    <a16:creationId xmlns:a16="http://schemas.microsoft.com/office/drawing/2014/main" id="{26CB4626-DDA2-AD27-CD2A-57878593A856}"/>
                  </a:ext>
                </a:extLst>
              </p:cNvPr>
              <p:cNvSpPr/>
              <p:nvPr/>
            </p:nvSpPr>
            <p:spPr>
              <a:xfrm flipH="1" flipV="1">
                <a:off x="4319481" y="3837925"/>
                <a:ext cx="1037341" cy="1406423"/>
              </a:xfrm>
              <a:prstGeom prst="downArrow">
                <a:avLst>
                  <a:gd name="adj1" fmla="val 77826"/>
                  <a:gd name="adj2" fmla="val 36957"/>
                </a:avLst>
              </a:prstGeom>
              <a:gradFill flip="none" rotWithShape="1">
                <a:gsLst>
                  <a:gs pos="0">
                    <a:schemeClr val="bg1">
                      <a:alpha val="0"/>
                      <a:lumMod val="0"/>
                      <a:lumOff val="100000"/>
                    </a:schemeClr>
                  </a:gs>
                  <a:gs pos="75500">
                    <a:srgbClr val="808080">
                      <a:alpha val="11000"/>
                    </a:srgbClr>
                  </a:gs>
                  <a:gs pos="27000">
                    <a:schemeClr val="tx1">
                      <a:lumMod val="48000"/>
                      <a:lumOff val="52000"/>
                      <a:alpha val="0"/>
                    </a:schemeClr>
                  </a:gs>
                  <a:gs pos="100000">
                    <a:schemeClr val="bg1">
                      <a:alpha val="0"/>
                      <a:lumMod val="0"/>
                      <a:lumOff val="100000"/>
                    </a:schemeClr>
                  </a:gs>
                  <a:gs pos="55000">
                    <a:schemeClr val="tx1">
                      <a:alpha val="1300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51" name="Group 50">
                <a:extLst>
                  <a:ext uri="{FF2B5EF4-FFF2-40B4-BE49-F238E27FC236}">
                    <a16:creationId xmlns:a16="http://schemas.microsoft.com/office/drawing/2014/main" id="{A3FC0266-3867-DB4A-ECAF-0857D06B6165}"/>
                  </a:ext>
                </a:extLst>
              </p:cNvPr>
              <p:cNvGrpSpPr/>
              <p:nvPr/>
            </p:nvGrpSpPr>
            <p:grpSpPr>
              <a:xfrm>
                <a:off x="4059069" y="3968121"/>
                <a:ext cx="1381627" cy="1418390"/>
                <a:chOff x="4059069" y="3968121"/>
                <a:chExt cx="1381627" cy="1418390"/>
              </a:xfrm>
            </p:grpSpPr>
            <p:sp>
              <p:nvSpPr>
                <p:cNvPr id="52" name="Rectangle 51">
                  <a:extLst>
                    <a:ext uri="{FF2B5EF4-FFF2-40B4-BE49-F238E27FC236}">
                      <a16:creationId xmlns:a16="http://schemas.microsoft.com/office/drawing/2014/main" id="{9AD2F5DE-59B6-C063-B466-E18F85EB882D}"/>
                    </a:ext>
                  </a:extLst>
                </p:cNvPr>
                <p:cNvSpPr/>
                <p:nvPr/>
              </p:nvSpPr>
              <p:spPr>
                <a:xfrm flipV="1">
                  <a:off x="4239785" y="5134415"/>
                  <a:ext cx="1037340" cy="25019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3" name="Partial Circle 52">
                  <a:extLst>
                    <a:ext uri="{FF2B5EF4-FFF2-40B4-BE49-F238E27FC236}">
                      <a16:creationId xmlns:a16="http://schemas.microsoft.com/office/drawing/2014/main" id="{6B14866F-62D2-163C-989B-7B486DA7C21C}"/>
                    </a:ext>
                  </a:extLst>
                </p:cNvPr>
                <p:cNvSpPr/>
                <p:nvPr/>
              </p:nvSpPr>
              <p:spPr>
                <a:xfrm rot="16200000" flipV="1">
                  <a:off x="3981087" y="4957758"/>
                  <a:ext cx="506734"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54" name="Partial Circle 53">
                  <a:extLst>
                    <a:ext uri="{FF2B5EF4-FFF2-40B4-BE49-F238E27FC236}">
                      <a16:creationId xmlns:a16="http://schemas.microsoft.com/office/drawing/2014/main" id="{2E2FDE85-93AB-BCF6-04AD-0AE0D0A6BA4B}"/>
                    </a:ext>
                  </a:extLst>
                </p:cNvPr>
                <p:cNvSpPr/>
                <p:nvPr/>
              </p:nvSpPr>
              <p:spPr>
                <a:xfrm rot="16200000" flipV="1">
                  <a:off x="5011944" y="4957759"/>
                  <a:ext cx="506735"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5" name="Arrow: Down 54">
                  <a:extLst>
                    <a:ext uri="{FF2B5EF4-FFF2-40B4-BE49-F238E27FC236}">
                      <a16:creationId xmlns:a16="http://schemas.microsoft.com/office/drawing/2014/main" id="{F58DEF92-B8EE-7D91-A545-AD81199B8E8B}"/>
                    </a:ext>
                  </a:extLst>
                </p:cNvPr>
                <p:cNvSpPr/>
                <p:nvPr/>
              </p:nvSpPr>
              <p:spPr>
                <a:xfrm flipV="1">
                  <a:off x="4308046" y="3968121"/>
                  <a:ext cx="876300" cy="1188084"/>
                </a:xfrm>
                <a:prstGeom prst="downArrow">
                  <a:avLst>
                    <a:gd name="adj1" fmla="val 77826"/>
                    <a:gd name="adj2" fmla="val 36957"/>
                  </a:avLst>
                </a:prstGeom>
                <a:solidFill>
                  <a:schemeClr val="accent6">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sp>
          <p:nvSpPr>
            <p:cNvPr id="49" name="Rectangle 48">
              <a:extLst>
                <a:ext uri="{FF2B5EF4-FFF2-40B4-BE49-F238E27FC236}">
                  <a16:creationId xmlns:a16="http://schemas.microsoft.com/office/drawing/2014/main" id="{177763E1-E40A-C3BD-86BF-60DDCE1523E9}"/>
                </a:ext>
              </a:extLst>
            </p:cNvPr>
            <p:cNvSpPr/>
            <p:nvPr/>
          </p:nvSpPr>
          <p:spPr>
            <a:xfrm flipV="1">
              <a:off x="4394772" y="6548286"/>
              <a:ext cx="264045" cy="157219"/>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486D2FC8-2EB2-10D0-6C90-824DA9743FF2}"/>
              </a:ext>
            </a:extLst>
          </p:cNvPr>
          <p:cNvGrpSpPr/>
          <p:nvPr/>
        </p:nvGrpSpPr>
        <p:grpSpPr>
          <a:xfrm>
            <a:off x="271957" y="4339686"/>
            <a:ext cx="2089404" cy="469189"/>
            <a:chOff x="3893497" y="799348"/>
            <a:chExt cx="4614250" cy="1174504"/>
          </a:xfrm>
        </p:grpSpPr>
        <p:sp>
          <p:nvSpPr>
            <p:cNvPr id="57" name="Freeform 37">
              <a:extLst>
                <a:ext uri="{FF2B5EF4-FFF2-40B4-BE49-F238E27FC236}">
                  <a16:creationId xmlns:a16="http://schemas.microsoft.com/office/drawing/2014/main" id="{3EFD7024-BB9D-7868-322B-6B942D5D060F}"/>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58" name="Picture 57">
              <a:extLst>
                <a:ext uri="{FF2B5EF4-FFF2-40B4-BE49-F238E27FC236}">
                  <a16:creationId xmlns:a16="http://schemas.microsoft.com/office/drawing/2014/main" id="{D820EA3F-F485-0E3F-4107-08325C8BC7B5}"/>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59" name="Picture 58">
              <a:extLst>
                <a:ext uri="{FF2B5EF4-FFF2-40B4-BE49-F238E27FC236}">
                  <a16:creationId xmlns:a16="http://schemas.microsoft.com/office/drawing/2014/main" id="{D4DF33B2-F035-F1A4-F7BF-94CC651608EC}"/>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60" name="Freeform 40">
              <a:extLst>
                <a:ext uri="{FF2B5EF4-FFF2-40B4-BE49-F238E27FC236}">
                  <a16:creationId xmlns:a16="http://schemas.microsoft.com/office/drawing/2014/main" id="{6B7A9260-19CD-0630-27D6-08FEB41F3456}"/>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5">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61" name="Rectangle 60">
              <a:extLst>
                <a:ext uri="{FF2B5EF4-FFF2-40B4-BE49-F238E27FC236}">
                  <a16:creationId xmlns:a16="http://schemas.microsoft.com/office/drawing/2014/main" id="{1171E376-D8B8-D1CC-53B0-9C0467F6F006}"/>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منابع </a:t>
              </a:r>
              <a:endParaRPr lang="en-US" sz="1400" b="1" dirty="0">
                <a:cs typeface="B Zar" panose="00000400000000000000" pitchFamily="2" charset="-78"/>
              </a:endParaRPr>
            </a:p>
          </p:txBody>
        </p:sp>
      </p:grpSp>
      <p:grpSp>
        <p:nvGrpSpPr>
          <p:cNvPr id="62" name="Group 61">
            <a:extLst>
              <a:ext uri="{FF2B5EF4-FFF2-40B4-BE49-F238E27FC236}">
                <a16:creationId xmlns:a16="http://schemas.microsoft.com/office/drawing/2014/main" id="{013BD3DB-5724-F4FF-460B-EF05A91FC839}"/>
              </a:ext>
            </a:extLst>
          </p:cNvPr>
          <p:cNvGrpSpPr/>
          <p:nvPr/>
        </p:nvGrpSpPr>
        <p:grpSpPr>
          <a:xfrm>
            <a:off x="271955" y="3201270"/>
            <a:ext cx="2072082" cy="684632"/>
            <a:chOff x="3893497" y="799348"/>
            <a:chExt cx="4614250" cy="1713815"/>
          </a:xfrm>
        </p:grpSpPr>
        <p:sp>
          <p:nvSpPr>
            <p:cNvPr id="63" name="Freeform 37">
              <a:extLst>
                <a:ext uri="{FF2B5EF4-FFF2-40B4-BE49-F238E27FC236}">
                  <a16:creationId xmlns:a16="http://schemas.microsoft.com/office/drawing/2014/main" id="{51F8E0C3-5801-A6E0-8062-76F1E5C2FF37}"/>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64" name="Picture 63">
              <a:extLst>
                <a:ext uri="{FF2B5EF4-FFF2-40B4-BE49-F238E27FC236}">
                  <a16:creationId xmlns:a16="http://schemas.microsoft.com/office/drawing/2014/main" id="{9C41A304-CCC6-726E-3F87-594C3B1CB46D}"/>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65" name="Picture 64">
              <a:extLst>
                <a:ext uri="{FF2B5EF4-FFF2-40B4-BE49-F238E27FC236}">
                  <a16:creationId xmlns:a16="http://schemas.microsoft.com/office/drawing/2014/main" id="{50F2B199-4C77-8AE5-4419-64476D30E140}"/>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66" name="Freeform 40">
              <a:extLst>
                <a:ext uri="{FF2B5EF4-FFF2-40B4-BE49-F238E27FC236}">
                  <a16:creationId xmlns:a16="http://schemas.microsoft.com/office/drawing/2014/main" id="{F0D091B5-2944-8352-AAEA-45427B424CEC}"/>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6">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67" name="Rectangle 66">
              <a:extLst>
                <a:ext uri="{FF2B5EF4-FFF2-40B4-BE49-F238E27FC236}">
                  <a16:creationId xmlns:a16="http://schemas.microsoft.com/office/drawing/2014/main" id="{DA8CE353-7016-516A-090D-CD085D3718C3}"/>
                </a:ext>
              </a:extLst>
            </p:cNvPr>
            <p:cNvSpPr/>
            <p:nvPr/>
          </p:nvSpPr>
          <p:spPr>
            <a:xfrm>
              <a:off x="5728292" y="1203405"/>
              <a:ext cx="2741197" cy="1309758"/>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نتیجه گیری</a:t>
              </a:r>
              <a:endParaRPr lang="en-US" sz="1400" b="1" dirty="0">
                <a:cs typeface="B Zar" panose="00000400000000000000" pitchFamily="2" charset="-78"/>
              </a:endParaRPr>
            </a:p>
          </p:txBody>
        </p:sp>
      </p:grpSp>
      <p:grpSp>
        <p:nvGrpSpPr>
          <p:cNvPr id="68" name="Group 67">
            <a:extLst>
              <a:ext uri="{FF2B5EF4-FFF2-40B4-BE49-F238E27FC236}">
                <a16:creationId xmlns:a16="http://schemas.microsoft.com/office/drawing/2014/main" id="{D03F92AE-D82D-7E9A-EF93-3E09676895C8}"/>
              </a:ext>
            </a:extLst>
          </p:cNvPr>
          <p:cNvGrpSpPr/>
          <p:nvPr/>
        </p:nvGrpSpPr>
        <p:grpSpPr>
          <a:xfrm>
            <a:off x="254777" y="2055369"/>
            <a:ext cx="2072080" cy="469189"/>
            <a:chOff x="3893497" y="799348"/>
            <a:chExt cx="4614250" cy="1174504"/>
          </a:xfrm>
        </p:grpSpPr>
        <p:sp>
          <p:nvSpPr>
            <p:cNvPr id="69" name="Freeform 37">
              <a:extLst>
                <a:ext uri="{FF2B5EF4-FFF2-40B4-BE49-F238E27FC236}">
                  <a16:creationId xmlns:a16="http://schemas.microsoft.com/office/drawing/2014/main" id="{D651CB36-15E3-048D-9C64-8DD053E28AAF}"/>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0" name="Picture 69">
              <a:extLst>
                <a:ext uri="{FF2B5EF4-FFF2-40B4-BE49-F238E27FC236}">
                  <a16:creationId xmlns:a16="http://schemas.microsoft.com/office/drawing/2014/main" id="{F24A7581-51EB-E8F6-E279-998051833076}"/>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71" name="Picture 70">
              <a:extLst>
                <a:ext uri="{FF2B5EF4-FFF2-40B4-BE49-F238E27FC236}">
                  <a16:creationId xmlns:a16="http://schemas.microsoft.com/office/drawing/2014/main" id="{2BCA71FA-6731-01A9-5806-7DA81B3BEC42}"/>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72" name="Freeform 40">
              <a:extLst>
                <a:ext uri="{FF2B5EF4-FFF2-40B4-BE49-F238E27FC236}">
                  <a16:creationId xmlns:a16="http://schemas.microsoft.com/office/drawing/2014/main" id="{6FE5B21E-135F-E5E8-7C0C-733581B94447}"/>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7">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73" name="Rectangle 72">
              <a:extLst>
                <a:ext uri="{FF2B5EF4-FFF2-40B4-BE49-F238E27FC236}">
                  <a16:creationId xmlns:a16="http://schemas.microsoft.com/office/drawing/2014/main" id="{D0483BD1-A138-DD9E-79E0-163FE3DC8A9E}"/>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بررسی </a:t>
              </a:r>
              <a:endParaRPr lang="en-US" sz="1400" b="1" dirty="0">
                <a:cs typeface="B Zar" panose="00000400000000000000" pitchFamily="2" charset="-78"/>
              </a:endParaRPr>
            </a:p>
          </p:txBody>
        </p:sp>
      </p:grpSp>
      <p:grpSp>
        <p:nvGrpSpPr>
          <p:cNvPr id="74" name="Group 73">
            <a:extLst>
              <a:ext uri="{FF2B5EF4-FFF2-40B4-BE49-F238E27FC236}">
                <a16:creationId xmlns:a16="http://schemas.microsoft.com/office/drawing/2014/main" id="{353F6311-1981-9D97-D850-6FBF1A933E68}"/>
              </a:ext>
            </a:extLst>
          </p:cNvPr>
          <p:cNvGrpSpPr/>
          <p:nvPr/>
        </p:nvGrpSpPr>
        <p:grpSpPr>
          <a:xfrm>
            <a:off x="271956" y="919266"/>
            <a:ext cx="2089405" cy="469189"/>
            <a:chOff x="3893497" y="799348"/>
            <a:chExt cx="4614250" cy="1174504"/>
          </a:xfrm>
        </p:grpSpPr>
        <p:sp>
          <p:nvSpPr>
            <p:cNvPr id="75" name="Freeform 37">
              <a:extLst>
                <a:ext uri="{FF2B5EF4-FFF2-40B4-BE49-F238E27FC236}">
                  <a16:creationId xmlns:a16="http://schemas.microsoft.com/office/drawing/2014/main" id="{40615CA3-AAD1-EC47-7BBC-4C8CF0E9BE82}"/>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6" name="Picture 75">
              <a:extLst>
                <a:ext uri="{FF2B5EF4-FFF2-40B4-BE49-F238E27FC236}">
                  <a16:creationId xmlns:a16="http://schemas.microsoft.com/office/drawing/2014/main" id="{1E15B88F-C3F9-77EE-31A3-4702DEC0F8BB}"/>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77" name="Picture 76">
              <a:extLst>
                <a:ext uri="{FF2B5EF4-FFF2-40B4-BE49-F238E27FC236}">
                  <a16:creationId xmlns:a16="http://schemas.microsoft.com/office/drawing/2014/main" id="{AE1FB562-200A-D8E4-4732-67DA10B2BE02}"/>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78" name="Freeform 40">
              <a:extLst>
                <a:ext uri="{FF2B5EF4-FFF2-40B4-BE49-F238E27FC236}">
                  <a16:creationId xmlns:a16="http://schemas.microsoft.com/office/drawing/2014/main" id="{1CF12B8E-FD86-D120-4FC4-0F5363995417}"/>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8">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79" name="Rectangle 78">
              <a:extLst>
                <a:ext uri="{FF2B5EF4-FFF2-40B4-BE49-F238E27FC236}">
                  <a16:creationId xmlns:a16="http://schemas.microsoft.com/office/drawing/2014/main" id="{E7CB3AE2-6251-C61A-38F2-89382C7ABF2A}"/>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مقدمه </a:t>
              </a:r>
              <a:endParaRPr lang="en-US" sz="1400" b="1" dirty="0">
                <a:cs typeface="B Zar" panose="00000400000000000000" pitchFamily="2" charset="-78"/>
              </a:endParaRPr>
            </a:p>
          </p:txBody>
        </p:sp>
      </p:grpSp>
      <p:sp>
        <p:nvSpPr>
          <p:cNvPr id="5" name="Text Placeholder 5">
            <a:extLst>
              <a:ext uri="{FF2B5EF4-FFF2-40B4-BE49-F238E27FC236}">
                <a16:creationId xmlns:a16="http://schemas.microsoft.com/office/drawing/2014/main" id="{0FB0219A-9F1E-3C65-E4AC-0D6CBF43BCF5}"/>
              </a:ext>
            </a:extLst>
          </p:cNvPr>
          <p:cNvSpPr txBox="1">
            <a:spLocks/>
          </p:cNvSpPr>
          <p:nvPr/>
        </p:nvSpPr>
        <p:spPr>
          <a:xfrm>
            <a:off x="4185701" y="476011"/>
            <a:ext cx="7680960" cy="684213"/>
          </a:xfrm>
          <a:prstGeom prst="rect">
            <a:avLst/>
          </a:prstGeom>
        </p:spPr>
        <p:txBody>
          <a:bodyPr vert="horz" lIns="91440" tIns="45720" rIns="91440" bIns="45720" rtlCol="0" anchor="ctr">
            <a:noAutofit/>
          </a:bodyPr>
          <a:lstStyle>
            <a:lvl1pPr marL="0" indent="0" algn="ctr" defTabSz="914400" rtl="1" eaLnBrk="1" latinLnBrk="0" hangingPunct="1">
              <a:lnSpc>
                <a:spcPct val="150000"/>
              </a:lnSpc>
              <a:spcBef>
                <a:spcPts val="1000"/>
              </a:spcBef>
              <a:buFont typeface="Arial" panose="020B0604020202020204" pitchFamily="34" charset="0"/>
              <a:buNone/>
              <a:defRPr sz="2000" b="0" kern="1200">
                <a:solidFill>
                  <a:srgbClr val="002060"/>
                </a:solidFill>
                <a:latin typeface="+mn-lt"/>
                <a:ea typeface="+mn-ea"/>
                <a:cs typeface="B Farnaz"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200000"/>
              </a:lnSpc>
            </a:pPr>
            <a:r>
              <a:rPr lang="ar-SA" b="1" dirty="0"/>
              <a:t>تأثیرات فناوری‌های جدید بر ایمنی کارکنان</a:t>
            </a:r>
            <a:endParaRPr lang="en-US" sz="1600" dirty="0"/>
          </a:p>
        </p:txBody>
      </p:sp>
      <p:sp>
        <p:nvSpPr>
          <p:cNvPr id="3" name="Text Placeholder 5">
            <a:extLst>
              <a:ext uri="{FF2B5EF4-FFF2-40B4-BE49-F238E27FC236}">
                <a16:creationId xmlns:a16="http://schemas.microsoft.com/office/drawing/2014/main" id="{7A591BF8-C27C-7619-7F83-7EAB9A16B440}"/>
              </a:ext>
            </a:extLst>
          </p:cNvPr>
          <p:cNvSpPr txBox="1">
            <a:spLocks/>
          </p:cNvSpPr>
          <p:nvPr/>
        </p:nvSpPr>
        <p:spPr>
          <a:xfrm>
            <a:off x="4212063" y="1516380"/>
            <a:ext cx="7680960" cy="2277547"/>
          </a:xfrm>
          <a:prstGeom prst="rect">
            <a:avLst/>
          </a:prstGeom>
          <a:solidFill>
            <a:srgbClr val="F7FAFB">
              <a:alpha val="74118"/>
            </a:srgbClr>
          </a:solidFill>
        </p:spPr>
        <p:txBody>
          <a:bodyPr lIns="365760" tIns="182880" rIns="365760" bIns="182880">
            <a:spAutoFit/>
          </a:bodyPr>
          <a:lstStyle>
            <a:lvl1pPr marL="0" indent="0" algn="just" defTabSz="914400" rtl="1" eaLnBrk="1" latinLnBrk="0" hangingPunct="1">
              <a:lnSpc>
                <a:spcPct val="150000"/>
              </a:lnSpc>
              <a:spcBef>
                <a:spcPts val="1000"/>
              </a:spcBef>
              <a:buFont typeface="Arial" panose="020B0604020202020204" pitchFamily="34" charset="0"/>
              <a:buNone/>
              <a:defRPr sz="1600" kern="1200">
                <a:solidFill>
                  <a:srgbClr val="002060"/>
                </a:solidFill>
                <a:latin typeface="+mn-lt"/>
                <a:ea typeface="+mn-ea"/>
                <a:cs typeface="B Yekan"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200000"/>
              </a:lnSpc>
            </a:pPr>
            <a:r>
              <a:rPr lang="ar-SA" b="1" dirty="0"/>
              <a:t>افزایش بهره‌وری و کاهش خطرات انسانی</a:t>
            </a:r>
            <a:r>
              <a:rPr lang="en-US" dirty="0"/>
              <a:t>: </a:t>
            </a:r>
            <a:r>
              <a:rPr lang="ar-SA" dirty="0"/>
              <a:t>فناوری‌های جدید می‌توانند به بهبود شرایط کاری و کاهش خطرات انسانی کمک کنند. به‌عنوان مثال، استفاده از تکنولوژی‌های حفاظت فردی، تجهیزات ایمنی پیشرفته و سیستم‌های هشداردهنده می‌تواند به کاهش آسیب‌ها و بهبود ایمنی کارکنان کمک کند</a:t>
            </a:r>
            <a:r>
              <a:rPr lang="en-US" dirty="0"/>
              <a:t>.</a:t>
            </a:r>
            <a:endParaRPr lang="en-US" sz="1400" dirty="0"/>
          </a:p>
        </p:txBody>
      </p:sp>
      <p:sp>
        <p:nvSpPr>
          <p:cNvPr id="4" name="Slide Number Placeholder 63">
            <a:extLst>
              <a:ext uri="{FF2B5EF4-FFF2-40B4-BE49-F238E27FC236}">
                <a16:creationId xmlns:a16="http://schemas.microsoft.com/office/drawing/2014/main" id="{9FDE163A-9CB9-0FAC-6D33-441D7B7187E8}"/>
              </a:ext>
            </a:extLst>
          </p:cNvPr>
          <p:cNvSpPr>
            <a:spLocks noGrp="1"/>
          </p:cNvSpPr>
          <p:nvPr>
            <p:ph type="sldNum" sz="quarter" idx="12"/>
          </p:nvPr>
        </p:nvSpPr>
        <p:spPr>
          <a:xfrm>
            <a:off x="3376792" y="2394347"/>
            <a:ext cx="363811" cy="365125"/>
          </a:xfrm>
        </p:spPr>
        <p:txBody>
          <a:bodyPr/>
          <a:lstStyle/>
          <a:p>
            <a:fld id="{9237C7AA-A612-46DF-B9EB-0C33C0BC77F5}" type="slidenum">
              <a:rPr lang="en-US" smtClean="0">
                <a:solidFill>
                  <a:schemeClr val="bg1"/>
                </a:solidFill>
              </a:rPr>
              <a:t>8</a:t>
            </a:fld>
            <a:endParaRPr lang="en-US" dirty="0">
              <a:solidFill>
                <a:schemeClr val="bg1"/>
              </a:solidFill>
            </a:endParaRPr>
          </a:p>
        </p:txBody>
      </p:sp>
    </p:spTree>
    <p:extLst>
      <p:ext uri="{BB962C8B-B14F-4D97-AF65-F5344CB8AC3E}">
        <p14:creationId xmlns:p14="http://schemas.microsoft.com/office/powerpoint/2010/main" val="37345722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uiExpand="1" build="p" animBg="1">
        <p:tmplLst>
          <p:tmpl>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1">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3084C3-AB23-326F-9430-B57527355521}"/>
            </a:ext>
          </a:extLst>
        </p:cNvPr>
        <p:cNvGrpSpPr/>
        <p:nvPr/>
      </p:nvGrpSpPr>
      <p:grpSpPr>
        <a:xfrm>
          <a:off x="0" y="0"/>
          <a:ext cx="0" cy="0"/>
          <a:chOff x="0" y="0"/>
          <a:chExt cx="0" cy="0"/>
        </a:xfrm>
      </p:grpSpPr>
      <p:sp>
        <p:nvSpPr>
          <p:cNvPr id="3" name="Freeform 8">
            <a:extLst>
              <a:ext uri="{FF2B5EF4-FFF2-40B4-BE49-F238E27FC236}">
                <a16:creationId xmlns:a16="http://schemas.microsoft.com/office/drawing/2014/main" id="{7D8C31B3-2060-97BA-D768-3EE86E4E9D7B}"/>
              </a:ext>
            </a:extLst>
          </p:cNvPr>
          <p:cNvSpPr/>
          <p:nvPr/>
        </p:nvSpPr>
        <p:spPr>
          <a:xfrm>
            <a:off x="1978336" y="5007"/>
            <a:ext cx="1766515" cy="6856504"/>
          </a:xfrm>
          <a:custGeom>
            <a:avLst/>
            <a:gdLst>
              <a:gd name="connsiteX0" fmla="*/ 4977284 w 5158977"/>
              <a:gd name="connsiteY0" fmla="*/ 3841859 h 9906583"/>
              <a:gd name="connsiteX1" fmla="*/ 3546234 w 5158977"/>
              <a:gd name="connsiteY1" fmla="*/ 0 h 9906583"/>
              <a:gd name="connsiteX2" fmla="*/ 1697343 w 5158977"/>
              <a:gd name="connsiteY2" fmla="*/ 0 h 9906583"/>
              <a:gd name="connsiteX3" fmla="*/ 3353550 w 5158977"/>
              <a:gd name="connsiteY3" fmla="*/ 4447898 h 9906583"/>
              <a:gd name="connsiteX4" fmla="*/ 3206332 w 5158977"/>
              <a:gd name="connsiteY4" fmla="*/ 5517125 h 9906583"/>
              <a:gd name="connsiteX5" fmla="*/ 0 w 5158977"/>
              <a:gd name="connsiteY5" fmla="*/ 9906584 h 9906583"/>
              <a:gd name="connsiteX6" fmla="*/ 2145493 w 5158977"/>
              <a:gd name="connsiteY6" fmla="*/ 9906584 h 9906583"/>
              <a:gd name="connsiteX7" fmla="*/ 4607073 w 5158977"/>
              <a:gd name="connsiteY7" fmla="*/ 6538735 h 9906583"/>
              <a:gd name="connsiteX8" fmla="*/ 4977284 w 5158977"/>
              <a:gd name="connsiteY8" fmla="*/ 3841859 h 9906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58977" h="9906583">
                <a:moveTo>
                  <a:pt x="4977284" y="3841859"/>
                </a:moveTo>
                <a:lnTo>
                  <a:pt x="3546234" y="0"/>
                </a:lnTo>
                <a:lnTo>
                  <a:pt x="1697343" y="0"/>
                </a:lnTo>
                <a:lnTo>
                  <a:pt x="3353550" y="4447898"/>
                </a:lnTo>
                <a:cubicBezTo>
                  <a:pt x="3487779" y="4807193"/>
                  <a:pt x="3431490" y="5207612"/>
                  <a:pt x="3206332" y="5517125"/>
                </a:cubicBezTo>
                <a:lnTo>
                  <a:pt x="0" y="9906584"/>
                </a:lnTo>
                <a:lnTo>
                  <a:pt x="2145493" y="9906584"/>
                </a:lnTo>
                <a:lnTo>
                  <a:pt x="4607073" y="6538735"/>
                </a:lnTo>
                <a:cubicBezTo>
                  <a:pt x="5176462" y="5757377"/>
                  <a:pt x="5315021" y="4748754"/>
                  <a:pt x="4977284" y="3841859"/>
                </a:cubicBezTo>
                <a:close/>
              </a:path>
            </a:pathLst>
          </a:custGeom>
          <a:solidFill>
            <a:schemeClr val="accent6">
              <a:lumMod val="20000"/>
              <a:lumOff val="80000"/>
            </a:schemeClr>
          </a:solidFill>
          <a:ln w="21638" cap="flat">
            <a:noFill/>
            <a:prstDash val="solid"/>
            <a:miter/>
          </a:ln>
        </p:spPr>
        <p:txBody>
          <a:bodyPr rtlCol="0" anchor="ctr"/>
          <a:lstStyle/>
          <a:p>
            <a:endParaRPr lang="en-US" sz="1800">
              <a:latin typeface="Segoe UI" panose="020B0502040204020203" pitchFamily="34" charset="0"/>
            </a:endParaRPr>
          </a:p>
        </p:txBody>
      </p:sp>
      <p:sp>
        <p:nvSpPr>
          <p:cNvPr id="45" name="Freeform 16">
            <a:extLst>
              <a:ext uri="{FF2B5EF4-FFF2-40B4-BE49-F238E27FC236}">
                <a16:creationId xmlns:a16="http://schemas.microsoft.com/office/drawing/2014/main" id="{7159C7D3-1747-ACBF-CA0B-683948D1C908}"/>
              </a:ext>
            </a:extLst>
          </p:cNvPr>
          <p:cNvSpPr/>
          <p:nvPr/>
        </p:nvSpPr>
        <p:spPr>
          <a:xfrm>
            <a:off x="-484871" y="39806"/>
            <a:ext cx="4185700" cy="6849386"/>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gradFill flip="none" rotWithShape="1">
            <a:gsLst>
              <a:gs pos="0">
                <a:schemeClr val="tx1">
                  <a:alpha val="50000"/>
                </a:schemeClr>
              </a:gs>
              <a:gs pos="50000">
                <a:schemeClr val="tx1">
                  <a:tint val="44500"/>
                  <a:satMod val="160000"/>
                  <a:alpha val="20000"/>
                </a:schemeClr>
              </a:gs>
              <a:gs pos="100000">
                <a:schemeClr val="tx1">
                  <a:tint val="23500"/>
                  <a:satMod val="160000"/>
                  <a:alpha val="0"/>
                </a:schemeClr>
              </a:gs>
            </a:gsLst>
            <a:lin ang="13500000" scaled="1"/>
            <a:tileRect/>
          </a:gradFill>
          <a:ln w="21638" cap="flat">
            <a:noFill/>
            <a:prstDash val="solid"/>
            <a:miter/>
          </a:ln>
        </p:spPr>
        <p:txBody>
          <a:bodyPr rtlCol="0" anchor="ctr"/>
          <a:lstStyle/>
          <a:p>
            <a:r>
              <a:rPr lang="en-US" dirty="0">
                <a:latin typeface="Segoe UI" panose="020B0502040204020203" pitchFamily="34" charset="0"/>
              </a:rPr>
              <a:t>`</a:t>
            </a:r>
          </a:p>
        </p:txBody>
      </p:sp>
      <p:sp>
        <p:nvSpPr>
          <p:cNvPr id="46" name="Freeform 9">
            <a:extLst>
              <a:ext uri="{FF2B5EF4-FFF2-40B4-BE49-F238E27FC236}">
                <a16:creationId xmlns:a16="http://schemas.microsoft.com/office/drawing/2014/main" id="{29910121-4110-5A12-E00A-09A8855424FA}"/>
              </a:ext>
            </a:extLst>
          </p:cNvPr>
          <p:cNvSpPr/>
          <p:nvPr/>
        </p:nvSpPr>
        <p:spPr>
          <a:xfrm>
            <a:off x="1" y="1492"/>
            <a:ext cx="3470738" cy="6856508"/>
          </a:xfrm>
          <a:custGeom>
            <a:avLst/>
            <a:gdLst>
              <a:gd name="connsiteX0" fmla="*/ 0 w 9659145"/>
              <a:gd name="connsiteY0" fmla="*/ 0 h 9908748"/>
              <a:gd name="connsiteX1" fmla="*/ 7988768 w 9659145"/>
              <a:gd name="connsiteY1" fmla="*/ 0 h 9908748"/>
              <a:gd name="connsiteX2" fmla="*/ 9532397 w 9659145"/>
              <a:gd name="connsiteY2" fmla="*/ 4144878 h 9908748"/>
              <a:gd name="connsiteX3" fmla="*/ 9272600 w 9659145"/>
              <a:gd name="connsiteY3" fmla="*/ 6027930 h 9908748"/>
              <a:gd name="connsiteX4" fmla="*/ 6438645 w 9659145"/>
              <a:gd name="connsiteY4" fmla="*/ 9908748 h 9908748"/>
              <a:gd name="connsiteX5" fmla="*/ 0 w 9659145"/>
              <a:gd name="connsiteY5" fmla="*/ 9908748 h 9908748"/>
              <a:gd name="connsiteX6" fmla="*/ 0 w 9659145"/>
              <a:gd name="connsiteY6" fmla="*/ 0 h 990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9145" h="9908748">
                <a:moveTo>
                  <a:pt x="0" y="0"/>
                </a:moveTo>
                <a:lnTo>
                  <a:pt x="7988768" y="0"/>
                </a:lnTo>
                <a:lnTo>
                  <a:pt x="9532397" y="4144878"/>
                </a:lnTo>
                <a:cubicBezTo>
                  <a:pt x="9768380" y="4776891"/>
                  <a:pt x="9670956" y="5482495"/>
                  <a:pt x="9272600" y="6027930"/>
                </a:cubicBezTo>
                <a:lnTo>
                  <a:pt x="6438645" y="9908748"/>
                </a:lnTo>
                <a:lnTo>
                  <a:pt x="0" y="9908748"/>
                </a:lnTo>
                <a:lnTo>
                  <a:pt x="0" y="0"/>
                </a:lnTo>
                <a:close/>
              </a:path>
            </a:pathLst>
          </a:custGeom>
          <a:blipFill>
            <a:blip r:embed="rId3">
              <a:extLst>
                <a:ext uri="{28A0092B-C50C-407E-A947-70E740481C1C}">
                  <a14:useLocalDpi xmlns:a14="http://schemas.microsoft.com/office/drawing/2010/main" val="0"/>
                </a:ext>
              </a:extLst>
            </a:blip>
            <a:stretch>
              <a:fillRect/>
            </a:stretch>
          </a:blipFill>
          <a:ln w="21638" cap="flat">
            <a:noFill/>
            <a:prstDash val="solid"/>
            <a:miter/>
          </a:ln>
        </p:spPr>
        <p:txBody>
          <a:bodyPr rtlCol="0" anchor="ctr"/>
          <a:lstStyle/>
          <a:p>
            <a:endParaRPr lang="en-US">
              <a:latin typeface="Segoe UI" panose="020B0502040204020203" pitchFamily="34" charset="0"/>
            </a:endParaRPr>
          </a:p>
        </p:txBody>
      </p:sp>
      <p:grpSp>
        <p:nvGrpSpPr>
          <p:cNvPr id="47" name="Group 46">
            <a:extLst>
              <a:ext uri="{FF2B5EF4-FFF2-40B4-BE49-F238E27FC236}">
                <a16:creationId xmlns:a16="http://schemas.microsoft.com/office/drawing/2014/main" id="{43885225-59B8-06E2-2C57-1194E25A3871}"/>
              </a:ext>
            </a:extLst>
          </p:cNvPr>
          <p:cNvGrpSpPr/>
          <p:nvPr/>
        </p:nvGrpSpPr>
        <p:grpSpPr>
          <a:xfrm rot="17014300">
            <a:off x="3263864" y="3999719"/>
            <a:ext cx="535910" cy="367866"/>
            <a:chOff x="4258714" y="6374966"/>
            <a:chExt cx="535910" cy="367866"/>
          </a:xfrm>
          <a:effectLst>
            <a:outerShdw blurRad="50800" dist="38100" dir="16200000" rotWithShape="0">
              <a:prstClr val="black">
                <a:alpha val="40000"/>
              </a:prstClr>
            </a:outerShdw>
          </a:effectLst>
        </p:grpSpPr>
        <p:grpSp>
          <p:nvGrpSpPr>
            <p:cNvPr id="48" name="Group 47">
              <a:extLst>
                <a:ext uri="{FF2B5EF4-FFF2-40B4-BE49-F238E27FC236}">
                  <a16:creationId xmlns:a16="http://schemas.microsoft.com/office/drawing/2014/main" id="{7B4D99A8-88B0-9A94-FE9C-4C721C0B06AB}"/>
                </a:ext>
              </a:extLst>
            </p:cNvPr>
            <p:cNvGrpSpPr/>
            <p:nvPr/>
          </p:nvGrpSpPr>
          <p:grpSpPr>
            <a:xfrm>
              <a:off x="4258714" y="6374966"/>
              <a:ext cx="535910" cy="367866"/>
              <a:chOff x="4059069" y="3837925"/>
              <a:chExt cx="1381627" cy="1548586"/>
            </a:xfrm>
          </p:grpSpPr>
          <p:sp>
            <p:nvSpPr>
              <p:cNvPr id="50" name="Arrow: Down 49">
                <a:extLst>
                  <a:ext uri="{FF2B5EF4-FFF2-40B4-BE49-F238E27FC236}">
                    <a16:creationId xmlns:a16="http://schemas.microsoft.com/office/drawing/2014/main" id="{C391E567-CF3E-4F6D-F7C9-680A179EDDB4}"/>
                  </a:ext>
                </a:extLst>
              </p:cNvPr>
              <p:cNvSpPr/>
              <p:nvPr/>
            </p:nvSpPr>
            <p:spPr>
              <a:xfrm flipH="1" flipV="1">
                <a:off x="4319481" y="3837925"/>
                <a:ext cx="1037341" cy="1406423"/>
              </a:xfrm>
              <a:prstGeom prst="downArrow">
                <a:avLst>
                  <a:gd name="adj1" fmla="val 77826"/>
                  <a:gd name="adj2" fmla="val 36957"/>
                </a:avLst>
              </a:prstGeom>
              <a:gradFill flip="none" rotWithShape="1">
                <a:gsLst>
                  <a:gs pos="0">
                    <a:schemeClr val="bg1">
                      <a:alpha val="0"/>
                      <a:lumMod val="0"/>
                      <a:lumOff val="100000"/>
                    </a:schemeClr>
                  </a:gs>
                  <a:gs pos="75500">
                    <a:srgbClr val="808080">
                      <a:alpha val="11000"/>
                    </a:srgbClr>
                  </a:gs>
                  <a:gs pos="27000">
                    <a:schemeClr val="tx1">
                      <a:lumMod val="48000"/>
                      <a:lumOff val="52000"/>
                      <a:alpha val="0"/>
                    </a:schemeClr>
                  </a:gs>
                  <a:gs pos="100000">
                    <a:schemeClr val="bg1">
                      <a:alpha val="0"/>
                      <a:lumMod val="0"/>
                      <a:lumOff val="100000"/>
                    </a:schemeClr>
                  </a:gs>
                  <a:gs pos="55000">
                    <a:schemeClr val="tx1">
                      <a:alpha val="1300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51" name="Group 50">
                <a:extLst>
                  <a:ext uri="{FF2B5EF4-FFF2-40B4-BE49-F238E27FC236}">
                    <a16:creationId xmlns:a16="http://schemas.microsoft.com/office/drawing/2014/main" id="{7F066B81-AA69-4DD0-E85C-F766B7FAA236}"/>
                  </a:ext>
                </a:extLst>
              </p:cNvPr>
              <p:cNvGrpSpPr/>
              <p:nvPr/>
            </p:nvGrpSpPr>
            <p:grpSpPr>
              <a:xfrm>
                <a:off x="4059069" y="3968121"/>
                <a:ext cx="1381627" cy="1418390"/>
                <a:chOff x="4059069" y="3968121"/>
                <a:chExt cx="1381627" cy="1418390"/>
              </a:xfrm>
            </p:grpSpPr>
            <p:sp>
              <p:nvSpPr>
                <p:cNvPr id="52" name="Rectangle 51">
                  <a:extLst>
                    <a:ext uri="{FF2B5EF4-FFF2-40B4-BE49-F238E27FC236}">
                      <a16:creationId xmlns:a16="http://schemas.microsoft.com/office/drawing/2014/main" id="{70A1EC90-E206-AC7E-4D02-384C33CB95D6}"/>
                    </a:ext>
                  </a:extLst>
                </p:cNvPr>
                <p:cNvSpPr/>
                <p:nvPr/>
              </p:nvSpPr>
              <p:spPr>
                <a:xfrm flipV="1">
                  <a:off x="4239785" y="5134415"/>
                  <a:ext cx="1037340" cy="25019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3" name="Partial Circle 52">
                  <a:extLst>
                    <a:ext uri="{FF2B5EF4-FFF2-40B4-BE49-F238E27FC236}">
                      <a16:creationId xmlns:a16="http://schemas.microsoft.com/office/drawing/2014/main" id="{35D2E0A9-2107-0132-D6F2-ADF3CBA06EC3}"/>
                    </a:ext>
                  </a:extLst>
                </p:cNvPr>
                <p:cNvSpPr/>
                <p:nvPr/>
              </p:nvSpPr>
              <p:spPr>
                <a:xfrm rot="16200000" flipV="1">
                  <a:off x="3981087" y="4957758"/>
                  <a:ext cx="506734"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54" name="Partial Circle 53">
                  <a:extLst>
                    <a:ext uri="{FF2B5EF4-FFF2-40B4-BE49-F238E27FC236}">
                      <a16:creationId xmlns:a16="http://schemas.microsoft.com/office/drawing/2014/main" id="{C5037073-64A2-447B-83B0-CBA0C544B893}"/>
                    </a:ext>
                  </a:extLst>
                </p:cNvPr>
                <p:cNvSpPr/>
                <p:nvPr/>
              </p:nvSpPr>
              <p:spPr>
                <a:xfrm rot="16200000" flipV="1">
                  <a:off x="5011944" y="4957759"/>
                  <a:ext cx="506735" cy="350769"/>
                </a:xfrm>
                <a:prstGeom prst="pie">
                  <a:avLst>
                    <a:gd name="adj1" fmla="val 5462498"/>
                    <a:gd name="adj2" fmla="val 16200000"/>
                  </a:avLst>
                </a:prstGeom>
                <a:solidFill>
                  <a:schemeClr val="accent6">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5" name="Arrow: Down 54">
                  <a:extLst>
                    <a:ext uri="{FF2B5EF4-FFF2-40B4-BE49-F238E27FC236}">
                      <a16:creationId xmlns:a16="http://schemas.microsoft.com/office/drawing/2014/main" id="{0098F892-49B2-45AB-E75A-384F1EC65194}"/>
                    </a:ext>
                  </a:extLst>
                </p:cNvPr>
                <p:cNvSpPr/>
                <p:nvPr/>
              </p:nvSpPr>
              <p:spPr>
                <a:xfrm flipV="1">
                  <a:off x="4308046" y="3968121"/>
                  <a:ext cx="876300" cy="1188084"/>
                </a:xfrm>
                <a:prstGeom prst="downArrow">
                  <a:avLst>
                    <a:gd name="adj1" fmla="val 77826"/>
                    <a:gd name="adj2" fmla="val 36957"/>
                  </a:avLst>
                </a:prstGeom>
                <a:solidFill>
                  <a:schemeClr val="accent6">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sp>
          <p:nvSpPr>
            <p:cNvPr id="49" name="Rectangle 48">
              <a:extLst>
                <a:ext uri="{FF2B5EF4-FFF2-40B4-BE49-F238E27FC236}">
                  <a16:creationId xmlns:a16="http://schemas.microsoft.com/office/drawing/2014/main" id="{C9335F1B-5565-024E-AE1C-81B6AFC0A695}"/>
                </a:ext>
              </a:extLst>
            </p:cNvPr>
            <p:cNvSpPr/>
            <p:nvPr/>
          </p:nvSpPr>
          <p:spPr>
            <a:xfrm flipV="1">
              <a:off x="4394772" y="6548286"/>
              <a:ext cx="264045" cy="157219"/>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A6848B0B-2354-5DD1-2EFE-47207DAA6E10}"/>
              </a:ext>
            </a:extLst>
          </p:cNvPr>
          <p:cNvGrpSpPr/>
          <p:nvPr/>
        </p:nvGrpSpPr>
        <p:grpSpPr>
          <a:xfrm>
            <a:off x="271957" y="4339686"/>
            <a:ext cx="2089404" cy="469189"/>
            <a:chOff x="3893497" y="799348"/>
            <a:chExt cx="4614250" cy="1174504"/>
          </a:xfrm>
        </p:grpSpPr>
        <p:sp>
          <p:nvSpPr>
            <p:cNvPr id="57" name="Freeform 37">
              <a:extLst>
                <a:ext uri="{FF2B5EF4-FFF2-40B4-BE49-F238E27FC236}">
                  <a16:creationId xmlns:a16="http://schemas.microsoft.com/office/drawing/2014/main" id="{A005F79E-D9EE-0119-77B0-7629F5F98510}"/>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58" name="Picture 57">
              <a:extLst>
                <a:ext uri="{FF2B5EF4-FFF2-40B4-BE49-F238E27FC236}">
                  <a16:creationId xmlns:a16="http://schemas.microsoft.com/office/drawing/2014/main" id="{2233B4C7-2411-8321-DEE5-5EB82EFF627B}"/>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59" name="Picture 58">
              <a:extLst>
                <a:ext uri="{FF2B5EF4-FFF2-40B4-BE49-F238E27FC236}">
                  <a16:creationId xmlns:a16="http://schemas.microsoft.com/office/drawing/2014/main" id="{7616E966-5CA8-B312-F1B5-E8A5AF242FC3}"/>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60" name="Freeform 40">
              <a:extLst>
                <a:ext uri="{FF2B5EF4-FFF2-40B4-BE49-F238E27FC236}">
                  <a16:creationId xmlns:a16="http://schemas.microsoft.com/office/drawing/2014/main" id="{B2D9F0E7-9D6C-529D-18EC-090FF2C4BC82}"/>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5">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61" name="Rectangle 60">
              <a:extLst>
                <a:ext uri="{FF2B5EF4-FFF2-40B4-BE49-F238E27FC236}">
                  <a16:creationId xmlns:a16="http://schemas.microsoft.com/office/drawing/2014/main" id="{3A176CDE-03D7-8346-CFDE-C2881A54A325}"/>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منابع </a:t>
              </a:r>
              <a:endParaRPr lang="en-US" sz="1400" b="1" dirty="0">
                <a:cs typeface="B Zar" panose="00000400000000000000" pitchFamily="2" charset="-78"/>
              </a:endParaRPr>
            </a:p>
          </p:txBody>
        </p:sp>
      </p:grpSp>
      <p:grpSp>
        <p:nvGrpSpPr>
          <p:cNvPr id="62" name="Group 61">
            <a:extLst>
              <a:ext uri="{FF2B5EF4-FFF2-40B4-BE49-F238E27FC236}">
                <a16:creationId xmlns:a16="http://schemas.microsoft.com/office/drawing/2014/main" id="{00E68509-7DF4-6286-52F7-20CE303C3A81}"/>
              </a:ext>
            </a:extLst>
          </p:cNvPr>
          <p:cNvGrpSpPr/>
          <p:nvPr/>
        </p:nvGrpSpPr>
        <p:grpSpPr>
          <a:xfrm>
            <a:off x="271955" y="3201270"/>
            <a:ext cx="2072082" cy="684632"/>
            <a:chOff x="3893497" y="799348"/>
            <a:chExt cx="4614250" cy="1713815"/>
          </a:xfrm>
        </p:grpSpPr>
        <p:sp>
          <p:nvSpPr>
            <p:cNvPr id="63" name="Freeform 37">
              <a:extLst>
                <a:ext uri="{FF2B5EF4-FFF2-40B4-BE49-F238E27FC236}">
                  <a16:creationId xmlns:a16="http://schemas.microsoft.com/office/drawing/2014/main" id="{C98EC590-5611-56BC-950A-D411DE67316E}"/>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64" name="Picture 63">
              <a:extLst>
                <a:ext uri="{FF2B5EF4-FFF2-40B4-BE49-F238E27FC236}">
                  <a16:creationId xmlns:a16="http://schemas.microsoft.com/office/drawing/2014/main" id="{828077FB-475D-1CE8-9247-5CE8162E734F}"/>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65" name="Picture 64">
              <a:extLst>
                <a:ext uri="{FF2B5EF4-FFF2-40B4-BE49-F238E27FC236}">
                  <a16:creationId xmlns:a16="http://schemas.microsoft.com/office/drawing/2014/main" id="{DBB80134-657C-B73D-C2B8-54BA4D5916CF}"/>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66" name="Freeform 40">
              <a:extLst>
                <a:ext uri="{FF2B5EF4-FFF2-40B4-BE49-F238E27FC236}">
                  <a16:creationId xmlns:a16="http://schemas.microsoft.com/office/drawing/2014/main" id="{F3C51EE4-CD93-0705-253C-D5F1A3527D62}"/>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6">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67" name="Rectangle 66">
              <a:extLst>
                <a:ext uri="{FF2B5EF4-FFF2-40B4-BE49-F238E27FC236}">
                  <a16:creationId xmlns:a16="http://schemas.microsoft.com/office/drawing/2014/main" id="{711DE2EF-543A-1F94-C3D2-1CCE0C18FBD1}"/>
                </a:ext>
              </a:extLst>
            </p:cNvPr>
            <p:cNvSpPr/>
            <p:nvPr/>
          </p:nvSpPr>
          <p:spPr>
            <a:xfrm>
              <a:off x="5728292" y="1203405"/>
              <a:ext cx="2741197" cy="1309758"/>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نتیجه گیری</a:t>
              </a:r>
              <a:endParaRPr lang="en-US" sz="1400" b="1" dirty="0">
                <a:cs typeface="B Zar" panose="00000400000000000000" pitchFamily="2" charset="-78"/>
              </a:endParaRPr>
            </a:p>
          </p:txBody>
        </p:sp>
      </p:grpSp>
      <p:grpSp>
        <p:nvGrpSpPr>
          <p:cNvPr id="68" name="Group 67">
            <a:extLst>
              <a:ext uri="{FF2B5EF4-FFF2-40B4-BE49-F238E27FC236}">
                <a16:creationId xmlns:a16="http://schemas.microsoft.com/office/drawing/2014/main" id="{C29995AA-08BC-3F7A-A36E-808C8E0377D5}"/>
              </a:ext>
            </a:extLst>
          </p:cNvPr>
          <p:cNvGrpSpPr/>
          <p:nvPr/>
        </p:nvGrpSpPr>
        <p:grpSpPr>
          <a:xfrm>
            <a:off x="271957" y="2062854"/>
            <a:ext cx="2072080" cy="469189"/>
            <a:chOff x="3893497" y="799348"/>
            <a:chExt cx="4614250" cy="1174504"/>
          </a:xfrm>
        </p:grpSpPr>
        <p:sp>
          <p:nvSpPr>
            <p:cNvPr id="69" name="Freeform 37">
              <a:extLst>
                <a:ext uri="{FF2B5EF4-FFF2-40B4-BE49-F238E27FC236}">
                  <a16:creationId xmlns:a16="http://schemas.microsoft.com/office/drawing/2014/main" id="{E19DE2B6-0EE3-B8AF-B79F-3F63F8192341}"/>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0" name="Picture 69">
              <a:extLst>
                <a:ext uri="{FF2B5EF4-FFF2-40B4-BE49-F238E27FC236}">
                  <a16:creationId xmlns:a16="http://schemas.microsoft.com/office/drawing/2014/main" id="{758023A8-92ED-718C-8B3A-62FBDDDEB113}"/>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71" name="Picture 70">
              <a:extLst>
                <a:ext uri="{FF2B5EF4-FFF2-40B4-BE49-F238E27FC236}">
                  <a16:creationId xmlns:a16="http://schemas.microsoft.com/office/drawing/2014/main" id="{2A3EB931-7547-3BC3-0609-9D292F9AA17E}"/>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72" name="Freeform 40">
              <a:extLst>
                <a:ext uri="{FF2B5EF4-FFF2-40B4-BE49-F238E27FC236}">
                  <a16:creationId xmlns:a16="http://schemas.microsoft.com/office/drawing/2014/main" id="{26EFAB94-A90D-986D-909C-0DF6BBAF26B7}"/>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7">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73" name="Rectangle 72">
              <a:extLst>
                <a:ext uri="{FF2B5EF4-FFF2-40B4-BE49-F238E27FC236}">
                  <a16:creationId xmlns:a16="http://schemas.microsoft.com/office/drawing/2014/main" id="{81E06651-4F3B-CF02-CC58-A2F97812D20D}"/>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بررسی </a:t>
              </a:r>
              <a:endParaRPr lang="en-US" sz="1400" b="1" dirty="0">
                <a:cs typeface="B Zar" panose="00000400000000000000" pitchFamily="2" charset="-78"/>
              </a:endParaRPr>
            </a:p>
          </p:txBody>
        </p:sp>
      </p:grpSp>
      <p:grpSp>
        <p:nvGrpSpPr>
          <p:cNvPr id="74" name="Group 73">
            <a:extLst>
              <a:ext uri="{FF2B5EF4-FFF2-40B4-BE49-F238E27FC236}">
                <a16:creationId xmlns:a16="http://schemas.microsoft.com/office/drawing/2014/main" id="{89FEF4BF-B62F-8FD6-82AD-F268BFC08AEC}"/>
              </a:ext>
            </a:extLst>
          </p:cNvPr>
          <p:cNvGrpSpPr/>
          <p:nvPr/>
        </p:nvGrpSpPr>
        <p:grpSpPr>
          <a:xfrm>
            <a:off x="271956" y="919266"/>
            <a:ext cx="2089405" cy="469189"/>
            <a:chOff x="3893497" y="799348"/>
            <a:chExt cx="4614250" cy="1174504"/>
          </a:xfrm>
        </p:grpSpPr>
        <p:sp>
          <p:nvSpPr>
            <p:cNvPr id="75" name="Freeform 37">
              <a:extLst>
                <a:ext uri="{FF2B5EF4-FFF2-40B4-BE49-F238E27FC236}">
                  <a16:creationId xmlns:a16="http://schemas.microsoft.com/office/drawing/2014/main" id="{4312D05C-4D12-48C2-80E8-9B69A43A4E15}"/>
                </a:ext>
              </a:extLst>
            </p:cNvPr>
            <p:cNvSpPr>
              <a:spLocks/>
            </p:cNvSpPr>
            <p:nvPr/>
          </p:nvSpPr>
          <p:spPr bwMode="auto">
            <a:xfrm>
              <a:off x="3981784" y="1231650"/>
              <a:ext cx="4525963" cy="715963"/>
            </a:xfrm>
            <a:custGeom>
              <a:avLst/>
              <a:gdLst>
                <a:gd name="T0" fmla="*/ 9214 w 9214"/>
                <a:gd name="T1" fmla="*/ 351 h 1457"/>
                <a:gd name="T2" fmla="*/ 9214 w 9214"/>
                <a:gd name="T3" fmla="*/ 1106 h 1457"/>
                <a:gd name="T4" fmla="*/ 8863 w 9214"/>
                <a:gd name="T5" fmla="*/ 1457 h 1457"/>
                <a:gd name="T6" fmla="*/ 351 w 9214"/>
                <a:gd name="T7" fmla="*/ 1457 h 1457"/>
                <a:gd name="T8" fmla="*/ 0 w 9214"/>
                <a:gd name="T9" fmla="*/ 1106 h 1457"/>
                <a:gd name="T10" fmla="*/ 0 w 9214"/>
                <a:gd name="T11" fmla="*/ 351 h 1457"/>
                <a:gd name="T12" fmla="*/ 351 w 9214"/>
                <a:gd name="T13" fmla="*/ 0 h 1457"/>
                <a:gd name="T14" fmla="*/ 8863 w 9214"/>
                <a:gd name="T15" fmla="*/ 0 h 1457"/>
                <a:gd name="T16" fmla="*/ 9214 w 9214"/>
                <a:gd name="T17" fmla="*/ 351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4" h="1457">
                  <a:moveTo>
                    <a:pt x="9214" y="351"/>
                  </a:moveTo>
                  <a:cubicBezTo>
                    <a:pt x="9214" y="1106"/>
                    <a:pt x="9214" y="1106"/>
                    <a:pt x="9214" y="1106"/>
                  </a:cubicBezTo>
                  <a:cubicBezTo>
                    <a:pt x="9214" y="1300"/>
                    <a:pt x="9057" y="1457"/>
                    <a:pt x="8863" y="1457"/>
                  </a:cubicBezTo>
                  <a:cubicBezTo>
                    <a:pt x="351" y="1457"/>
                    <a:pt x="351" y="1457"/>
                    <a:pt x="351" y="1457"/>
                  </a:cubicBezTo>
                  <a:cubicBezTo>
                    <a:pt x="158" y="1457"/>
                    <a:pt x="0" y="1300"/>
                    <a:pt x="0" y="1106"/>
                  </a:cubicBezTo>
                  <a:cubicBezTo>
                    <a:pt x="0" y="351"/>
                    <a:pt x="0" y="351"/>
                    <a:pt x="0" y="351"/>
                  </a:cubicBezTo>
                  <a:cubicBezTo>
                    <a:pt x="0" y="157"/>
                    <a:pt x="158" y="0"/>
                    <a:pt x="351" y="0"/>
                  </a:cubicBezTo>
                  <a:cubicBezTo>
                    <a:pt x="8863" y="0"/>
                    <a:pt x="8863" y="0"/>
                    <a:pt x="8863" y="0"/>
                  </a:cubicBezTo>
                  <a:cubicBezTo>
                    <a:pt x="9057" y="0"/>
                    <a:pt x="9214" y="157"/>
                    <a:pt x="9214" y="351"/>
                  </a:cubicBezTo>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6" name="Picture 75">
              <a:extLst>
                <a:ext uri="{FF2B5EF4-FFF2-40B4-BE49-F238E27FC236}">
                  <a16:creationId xmlns:a16="http://schemas.microsoft.com/office/drawing/2014/main" id="{82914C78-0901-1F0E-88E1-297C8DEA10DD}"/>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5400000" flipV="1">
              <a:off x="5588056" y="1295177"/>
              <a:ext cx="780896" cy="532494"/>
            </a:xfrm>
            <a:prstGeom prst="rect">
              <a:avLst/>
            </a:prstGeom>
          </p:spPr>
        </p:pic>
        <p:pic>
          <p:nvPicPr>
            <p:cNvPr id="77" name="Picture 76">
              <a:extLst>
                <a:ext uri="{FF2B5EF4-FFF2-40B4-BE49-F238E27FC236}">
                  <a16:creationId xmlns:a16="http://schemas.microsoft.com/office/drawing/2014/main" id="{29BF9735-6728-CD63-52C1-ACB2E187B932}"/>
                </a:ext>
              </a:extLst>
            </p:cNvPr>
            <p:cNvPicPr>
              <a:picLocks noChangeAspect="1"/>
            </p:cNvPicPr>
            <p:nvPr/>
          </p:nvPicPr>
          <p:blipFill rotWithShape="1">
            <a:blip r:embed="rId4">
              <a:extLst>
                <a:ext uri="{28A0092B-C50C-407E-A947-70E740481C1C}">
                  <a14:useLocalDpi xmlns:a14="http://schemas.microsoft.com/office/drawing/2010/main" val="0"/>
                </a:ext>
              </a:extLst>
            </a:blip>
            <a:srcRect r="51838"/>
            <a:stretch/>
          </p:blipFill>
          <p:spPr>
            <a:xfrm rot="16200000" flipH="1" flipV="1">
              <a:off x="3769296" y="1295178"/>
              <a:ext cx="780896" cy="532494"/>
            </a:xfrm>
            <a:prstGeom prst="rect">
              <a:avLst/>
            </a:prstGeom>
          </p:spPr>
        </p:pic>
        <p:sp>
          <p:nvSpPr>
            <p:cNvPr id="78" name="Freeform 40">
              <a:extLst>
                <a:ext uri="{FF2B5EF4-FFF2-40B4-BE49-F238E27FC236}">
                  <a16:creationId xmlns:a16="http://schemas.microsoft.com/office/drawing/2014/main" id="{672E7E9A-21C5-7BAB-6486-19C43AD4E9B2}"/>
                </a:ext>
              </a:extLst>
            </p:cNvPr>
            <p:cNvSpPr>
              <a:spLocks/>
            </p:cNvSpPr>
            <p:nvPr/>
          </p:nvSpPr>
          <p:spPr bwMode="auto">
            <a:xfrm>
              <a:off x="4426337" y="799348"/>
              <a:ext cx="1292225" cy="1152525"/>
            </a:xfrm>
            <a:custGeom>
              <a:avLst/>
              <a:gdLst>
                <a:gd name="T0" fmla="*/ 2630 w 2630"/>
                <a:gd name="T1" fmla="*/ 617 h 2347"/>
                <a:gd name="T2" fmla="*/ 2630 w 2630"/>
                <a:gd name="T3" fmla="*/ 2181 h 2347"/>
                <a:gd name="T4" fmla="*/ 2607 w 2630"/>
                <a:gd name="T5" fmla="*/ 2347 h 2347"/>
                <a:gd name="T6" fmla="*/ 23 w 2630"/>
                <a:gd name="T7" fmla="*/ 2347 h 2347"/>
                <a:gd name="T8" fmla="*/ 0 w 2630"/>
                <a:gd name="T9" fmla="*/ 2181 h 2347"/>
                <a:gd name="T10" fmla="*/ 0 w 2630"/>
                <a:gd name="T11" fmla="*/ 617 h 2347"/>
                <a:gd name="T12" fmla="*/ 617 w 2630"/>
                <a:gd name="T13" fmla="*/ 0 h 2347"/>
                <a:gd name="T14" fmla="*/ 2013 w 2630"/>
                <a:gd name="T15" fmla="*/ 0 h 2347"/>
                <a:gd name="T16" fmla="*/ 2630 w 2630"/>
                <a:gd name="T17" fmla="*/ 617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0" h="2347">
                  <a:moveTo>
                    <a:pt x="2630" y="617"/>
                  </a:moveTo>
                  <a:cubicBezTo>
                    <a:pt x="2630" y="2181"/>
                    <a:pt x="2630" y="2181"/>
                    <a:pt x="2630" y="2181"/>
                  </a:cubicBezTo>
                  <a:cubicBezTo>
                    <a:pt x="2630" y="2239"/>
                    <a:pt x="2622" y="2294"/>
                    <a:pt x="2607" y="2347"/>
                  </a:cubicBezTo>
                  <a:cubicBezTo>
                    <a:pt x="23" y="2347"/>
                    <a:pt x="23" y="2347"/>
                    <a:pt x="23" y="2347"/>
                  </a:cubicBezTo>
                  <a:cubicBezTo>
                    <a:pt x="8" y="2294"/>
                    <a:pt x="0" y="2239"/>
                    <a:pt x="0" y="2181"/>
                  </a:cubicBezTo>
                  <a:cubicBezTo>
                    <a:pt x="0" y="617"/>
                    <a:pt x="0" y="617"/>
                    <a:pt x="0" y="617"/>
                  </a:cubicBezTo>
                  <a:cubicBezTo>
                    <a:pt x="0" y="276"/>
                    <a:pt x="277" y="0"/>
                    <a:pt x="617" y="0"/>
                  </a:cubicBezTo>
                  <a:cubicBezTo>
                    <a:pt x="2013" y="0"/>
                    <a:pt x="2013" y="0"/>
                    <a:pt x="2013" y="0"/>
                  </a:cubicBezTo>
                  <a:cubicBezTo>
                    <a:pt x="2354" y="0"/>
                    <a:pt x="2630" y="276"/>
                    <a:pt x="2630" y="617"/>
                  </a:cubicBezTo>
                  <a:close/>
                </a:path>
              </a:pathLst>
            </a:custGeom>
            <a:blipFill>
              <a:blip r:embed="rId8">
                <a:extLst>
                  <a:ext uri="{28A0092B-C50C-407E-A947-70E740481C1C}">
                    <a14:useLocalDpi xmlns:a14="http://schemas.microsoft.com/office/drawing/2010/main" val="0"/>
                  </a:ext>
                </a:extLst>
              </a:blip>
              <a:stretch>
                <a:fillRect/>
              </a:stretch>
            </a:blipFill>
            <a:ln w="9525">
              <a:noFill/>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79" name="Rectangle 78">
              <a:extLst>
                <a:ext uri="{FF2B5EF4-FFF2-40B4-BE49-F238E27FC236}">
                  <a16:creationId xmlns:a16="http://schemas.microsoft.com/office/drawing/2014/main" id="{B13FFB30-E2E0-0B1A-87CF-966C55F67A14}"/>
                </a:ext>
              </a:extLst>
            </p:cNvPr>
            <p:cNvSpPr/>
            <p:nvPr/>
          </p:nvSpPr>
          <p:spPr>
            <a:xfrm>
              <a:off x="5728292" y="1203405"/>
              <a:ext cx="2741197" cy="770447"/>
            </a:xfrm>
            <a:prstGeom prst="rect">
              <a:avLst/>
            </a:prstGeom>
          </p:spPr>
          <p:txBody>
            <a:bodyPr wrap="square">
              <a:spAutoFit/>
            </a:bodyPr>
            <a:lstStyle/>
            <a:p>
              <a:pPr algn="ctr"/>
              <a:r>
                <a:rPr lang="fa-IR" sz="1400" b="1" kern="0" dirty="0">
                  <a:solidFill>
                    <a:schemeClr val="bg1"/>
                  </a:solidFill>
                  <a:latin typeface="Arial" pitchFamily="34" charset="0"/>
                  <a:cs typeface="B Zar" panose="00000400000000000000" pitchFamily="2" charset="-78"/>
                </a:rPr>
                <a:t>مقدمه </a:t>
              </a:r>
              <a:endParaRPr lang="en-US" sz="1400" b="1" dirty="0">
                <a:cs typeface="B Zar" panose="00000400000000000000" pitchFamily="2" charset="-78"/>
              </a:endParaRPr>
            </a:p>
          </p:txBody>
        </p:sp>
      </p:grpSp>
      <p:sp>
        <p:nvSpPr>
          <p:cNvPr id="5" name="Slide Number Placeholder 63">
            <a:extLst>
              <a:ext uri="{FF2B5EF4-FFF2-40B4-BE49-F238E27FC236}">
                <a16:creationId xmlns:a16="http://schemas.microsoft.com/office/drawing/2014/main" id="{A2E76AB1-EC11-38A7-70DB-B501D72E5571}"/>
              </a:ext>
            </a:extLst>
          </p:cNvPr>
          <p:cNvSpPr>
            <a:spLocks noGrp="1"/>
          </p:cNvSpPr>
          <p:nvPr>
            <p:ph type="sldNum" sz="quarter" idx="12"/>
          </p:nvPr>
        </p:nvSpPr>
        <p:spPr>
          <a:xfrm rot="963621">
            <a:off x="3350949" y="4002353"/>
            <a:ext cx="363811" cy="365125"/>
          </a:xfrm>
        </p:spPr>
        <p:txBody>
          <a:bodyPr/>
          <a:lstStyle/>
          <a:p>
            <a:fld id="{9237C7AA-A612-46DF-B9EB-0C33C0BC77F5}" type="slidenum">
              <a:rPr lang="en-US" smtClean="0">
                <a:solidFill>
                  <a:schemeClr val="bg1"/>
                </a:solidFill>
              </a:rPr>
              <a:t>9</a:t>
            </a:fld>
            <a:endParaRPr lang="en-US" dirty="0">
              <a:solidFill>
                <a:schemeClr val="bg1"/>
              </a:solidFill>
            </a:endParaRPr>
          </a:p>
        </p:txBody>
      </p:sp>
      <p:sp>
        <p:nvSpPr>
          <p:cNvPr id="4" name="Text Placeholder 5">
            <a:extLst>
              <a:ext uri="{FF2B5EF4-FFF2-40B4-BE49-F238E27FC236}">
                <a16:creationId xmlns:a16="http://schemas.microsoft.com/office/drawing/2014/main" id="{B42F355A-CFED-CB5D-BF05-AF7B53EFC4E4}"/>
              </a:ext>
            </a:extLst>
          </p:cNvPr>
          <p:cNvSpPr txBox="1">
            <a:spLocks/>
          </p:cNvSpPr>
          <p:nvPr/>
        </p:nvSpPr>
        <p:spPr>
          <a:xfrm>
            <a:off x="4185701" y="476011"/>
            <a:ext cx="7680960" cy="684213"/>
          </a:xfrm>
          <a:prstGeom prst="rect">
            <a:avLst/>
          </a:prstGeom>
        </p:spPr>
        <p:txBody>
          <a:bodyPr vert="horz" lIns="91440" tIns="45720" rIns="91440" bIns="45720" rtlCol="0" anchor="ctr">
            <a:noAutofit/>
          </a:bodyPr>
          <a:lstStyle>
            <a:lvl1pPr marL="0" indent="0" algn="ctr" defTabSz="914400" rtl="1" eaLnBrk="1" latinLnBrk="0" hangingPunct="1">
              <a:lnSpc>
                <a:spcPct val="150000"/>
              </a:lnSpc>
              <a:spcBef>
                <a:spcPts val="1000"/>
              </a:spcBef>
              <a:buFont typeface="Arial" panose="020B0604020202020204" pitchFamily="34" charset="0"/>
              <a:buNone/>
              <a:defRPr sz="2000" b="0" kern="1200">
                <a:solidFill>
                  <a:srgbClr val="002060"/>
                </a:solidFill>
                <a:latin typeface="+mn-lt"/>
                <a:ea typeface="+mn-ea"/>
                <a:cs typeface="B Farnaz"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200000"/>
              </a:lnSpc>
            </a:pPr>
            <a:r>
              <a:rPr lang="ar-SA" b="1" dirty="0"/>
              <a:t>تأثیرات فناوری‌های جدید بر ایمنی کارکنان</a:t>
            </a:r>
            <a:endParaRPr lang="en-US" sz="1800" dirty="0"/>
          </a:p>
        </p:txBody>
      </p:sp>
      <p:sp>
        <p:nvSpPr>
          <p:cNvPr id="8" name="Text Placeholder 5">
            <a:extLst>
              <a:ext uri="{FF2B5EF4-FFF2-40B4-BE49-F238E27FC236}">
                <a16:creationId xmlns:a16="http://schemas.microsoft.com/office/drawing/2014/main" id="{7BCFB4D5-AE84-565E-C501-0375C48F9DC1}"/>
              </a:ext>
            </a:extLst>
          </p:cNvPr>
          <p:cNvSpPr txBox="1">
            <a:spLocks/>
          </p:cNvSpPr>
          <p:nvPr/>
        </p:nvSpPr>
        <p:spPr>
          <a:xfrm>
            <a:off x="4212063" y="1516380"/>
            <a:ext cx="7680960" cy="2277547"/>
          </a:xfrm>
          <a:prstGeom prst="rect">
            <a:avLst/>
          </a:prstGeom>
          <a:solidFill>
            <a:srgbClr val="F7FAFB">
              <a:alpha val="74118"/>
            </a:srgbClr>
          </a:solidFill>
        </p:spPr>
        <p:txBody>
          <a:bodyPr lIns="365760" tIns="182880" rIns="365760" bIns="182880">
            <a:spAutoFit/>
          </a:bodyPr>
          <a:lstStyle>
            <a:lvl1pPr marL="0" indent="0" algn="just" defTabSz="914400" rtl="1" eaLnBrk="1" latinLnBrk="0" hangingPunct="1">
              <a:lnSpc>
                <a:spcPct val="150000"/>
              </a:lnSpc>
              <a:spcBef>
                <a:spcPts val="1000"/>
              </a:spcBef>
              <a:buFont typeface="Arial" panose="020B0604020202020204" pitchFamily="34" charset="0"/>
              <a:buNone/>
              <a:defRPr sz="1600" kern="1200">
                <a:solidFill>
                  <a:srgbClr val="002060"/>
                </a:solidFill>
                <a:latin typeface="+mn-lt"/>
                <a:ea typeface="+mn-ea"/>
                <a:cs typeface="B Yekan" panose="00000400000000000000" pitchFamily="2"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16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200000"/>
              </a:lnSpc>
            </a:pPr>
            <a:r>
              <a:rPr lang="ar-SA" b="1" dirty="0"/>
              <a:t>آموزش و تطبیق با تکنولوژی‌های جدید</a:t>
            </a:r>
            <a:r>
              <a:rPr lang="en-US" dirty="0"/>
              <a:t>: </a:t>
            </a:r>
            <a:r>
              <a:rPr lang="ar-SA" dirty="0"/>
              <a:t>با ورود فناوری‌های جدید، نیاز به آموزش و تطبیق کارکنان با تکنولوژی‌های جدید نیز افزایش می‌یابد. برنامه‌های آموزشی مؤثر و به‌روز می‌تواند به بهبود مهارت‌ها و افزایش آگاهی کارکنان در زمینه استفاده از فناوری‌های جدید و مدیریت خطرات کمک کند</a:t>
            </a:r>
            <a:r>
              <a:rPr lang="en-US" dirty="0"/>
              <a:t>.</a:t>
            </a:r>
            <a:endParaRPr lang="en-US" sz="1400" dirty="0"/>
          </a:p>
        </p:txBody>
      </p:sp>
    </p:spTree>
    <p:extLst>
      <p:ext uri="{BB962C8B-B14F-4D97-AF65-F5344CB8AC3E}">
        <p14:creationId xmlns:p14="http://schemas.microsoft.com/office/powerpoint/2010/main" val="27863195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8">
                                            <p:bg/>
                                          </p:spTgt>
                                        </p:tgtEl>
                                        <p:attrNameLst>
                                          <p:attrName>style.visibility</p:attrName>
                                        </p:attrNameLst>
                                      </p:cBhvr>
                                      <p:to>
                                        <p:strVal val="visible"/>
                                      </p:to>
                                    </p:set>
                                    <p:anim calcmode="lin" valueType="num">
                                      <p:cBhvr additive="base">
                                        <p:cTn id="12" dur="500" fill="hold"/>
                                        <p:tgtEl>
                                          <p:spTgt spid="8">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8">
                                            <p:bg/>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 calcmode="lin" valueType="num">
                                      <p:cBhvr additive="base">
                                        <p:cTn id="16"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uiExpand="1" build="p" animBg="1">
        <p:tmplLst>
          <p:tmpl>
            <p:tnLst>
              <p:par>
                <p:cTn presetID="2" presetClass="entr" presetSubtype="4" fill="hold" nodeType="click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500" fill="hold"/>
                        <p:tgtEl>
                          <p:spTgt spid="8"/>
                        </p:tgtEl>
                        <p:attrNameLst>
                          <p:attrName>ppt_x</p:attrName>
                        </p:attrNameLst>
                      </p:cBhvr>
                      <p:tavLst>
                        <p:tav tm="0">
                          <p:val>
                            <p:strVal val="#ppt_x"/>
                          </p:val>
                        </p:tav>
                        <p:tav tm="100000">
                          <p:val>
                            <p:strVal val="#ppt_x"/>
                          </p:val>
                        </p:tav>
                      </p:tavLst>
                    </p:anim>
                    <p:anim calcmode="lin" valueType="num">
                      <p:cBhvr additive="base">
                        <p:cTn dur="500" fill="hold"/>
                        <p:tgtEl>
                          <p:spTgt spid="8"/>
                        </p:tgtEl>
                        <p:attrNameLst>
                          <p:attrName>ppt_y</p:attrName>
                        </p:attrNameLst>
                      </p:cBhvr>
                      <p:tavLst>
                        <p:tav tm="0">
                          <p:val>
                            <p:strVal val="1+#ppt_h/2"/>
                          </p:val>
                        </p:tav>
                        <p:tav tm="100000">
                          <p:val>
                            <p:strVal val="#ppt_y"/>
                          </p:val>
                        </p:tav>
                      </p:tavLst>
                    </p:anim>
                  </p:childTnLst>
                </p:cTn>
              </p:par>
            </p:tnLst>
          </p:tmpl>
          <p:tmpl lvl="1">
            <p:tnLst>
              <p:par>
                <p:cTn presetID="2" presetClass="entr" presetSubtype="4" fill="hold" nodeType="click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500" fill="hold"/>
                        <p:tgtEl>
                          <p:spTgt spid="8"/>
                        </p:tgtEl>
                        <p:attrNameLst>
                          <p:attrName>ppt_x</p:attrName>
                        </p:attrNameLst>
                      </p:cBhvr>
                      <p:tavLst>
                        <p:tav tm="0">
                          <p:val>
                            <p:strVal val="#ppt_x"/>
                          </p:val>
                        </p:tav>
                        <p:tav tm="100000">
                          <p:val>
                            <p:strVal val="#ppt_x"/>
                          </p:val>
                        </p:tav>
                      </p:tavLst>
                    </p:anim>
                    <p:anim calcmode="lin" valueType="num">
                      <p:cBhvr additive="base">
                        <p:cTn dur="500" fill="hold"/>
                        <p:tgtEl>
                          <p:spTgt spid="8"/>
                        </p:tgtEl>
                        <p:attrNameLst>
                          <p:attrName>ppt_y</p:attrName>
                        </p:attrNameLst>
                      </p:cBhvr>
                      <p:tavLst>
                        <p:tav tm="0">
                          <p:val>
                            <p:strVal val="1+#ppt_h/2"/>
                          </p:val>
                        </p:tav>
                        <p:tav tm="100000">
                          <p:val>
                            <p:strVal val="#ppt_y"/>
                          </p:val>
                        </p:tav>
                      </p:tavLst>
                    </p:anim>
                  </p:childTnLst>
                </p:cTn>
              </p:par>
            </p:tnLst>
          </p:tmpl>
        </p:tmplLst>
      </p:bldP>
    </p:bld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ustom 12">
      <a:majorFont>
        <a:latin typeface="Calibri Light"/>
        <a:ea typeface=""/>
        <a:cs typeface="Times New Roman"/>
      </a:majorFont>
      <a:minorFont>
        <a:latin typeface="Monospac821 BT"/>
        <a:ea typeface=""/>
        <a:cs typeface="B Yek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TotalTime>
  <Words>1074</Words>
  <Application>Microsoft Office PowerPoint</Application>
  <PresentationFormat>Widescreen</PresentationFormat>
  <Paragraphs>148</Paragraphs>
  <Slides>15</Slides>
  <Notes>9</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15</vt:i4>
      </vt:variant>
    </vt:vector>
  </HeadingPairs>
  <TitlesOfParts>
    <vt:vector size="30" baseType="lpstr">
      <vt:lpstr>Microsoft YaHei UI</vt:lpstr>
      <vt:lpstr>黑体</vt:lpstr>
      <vt:lpstr>Arial</vt:lpstr>
      <vt:lpstr>Arial Black</vt:lpstr>
      <vt:lpstr>B Farnaz</vt:lpstr>
      <vt:lpstr>B Homa</vt:lpstr>
      <vt:lpstr>B Yekan</vt:lpstr>
      <vt:lpstr>B Zar</vt:lpstr>
      <vt:lpstr>Calibri</vt:lpstr>
      <vt:lpstr>Calibri Light</vt:lpstr>
      <vt:lpstr>ITC Kabel Std Book</vt:lpstr>
      <vt:lpstr>Monospac821 BT</vt:lpstr>
      <vt:lpstr>Montserrat</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eshaghi</dc:creator>
  <cp:lastModifiedBy>ali eshaghi</cp:lastModifiedBy>
  <cp:revision>47</cp:revision>
  <dcterms:created xsi:type="dcterms:W3CDTF">2024-04-17T19:54:51Z</dcterms:created>
  <dcterms:modified xsi:type="dcterms:W3CDTF">2024-10-12T18:21:50Z</dcterms:modified>
</cp:coreProperties>
</file>